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 r:id="rId5"/>
    <p:sldId id="274" r:id="rId6"/>
    <p:sldId id="275" r:id="rId7"/>
    <p:sldId id="279" r:id="rId8"/>
    <p:sldId id="260" r:id="rId9"/>
    <p:sldId id="287" r:id="rId10"/>
    <p:sldId id="280" r:id="rId11"/>
    <p:sldId id="258" r:id="rId12"/>
    <p:sldId id="281" r:id="rId13"/>
    <p:sldId id="285" r:id="rId14"/>
    <p:sldId id="286" r:id="rId15"/>
    <p:sldId id="261" r:id="rId16"/>
    <p:sldId id="266" r:id="rId17"/>
    <p:sldId id="265" r:id="rId18"/>
    <p:sldId id="288" r:id="rId19"/>
    <p:sldId id="262" r:id="rId20"/>
    <p:sldId id="267" r:id="rId21"/>
    <p:sldId id="289" r:id="rId22"/>
    <p:sldId id="290" r:id="rId23"/>
    <p:sldId id="28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26E816-785C-6630-186E-37CDAA6D098A}" name="Benjamin Veghte" initials="BV" userId="S::veghte.b@northeastern.edu::20b1fc29-10b4-4c25-b057-071df572a5dc" providerId="AD"/>
  <p188:author id="{5A3C147A-EAD4-B3C3-A2E5-77506DB4A462}" name="Rocco Tropea" initials="RT" userId="S::tropea.r@northeastern.edu::84229e3f-ae8a-43e1-9dda-21945441593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25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ron Leach" userId="S::leach.aa@northeastern.edu::74bbb50a-c84c-4753-9d7c-7d7dd9aaaa79" providerId="AD" clId="Web-{AE0815A0-28AD-26FE-C345-A9A54C01092A}"/>
    <pc:docChg chg="modSld">
      <pc:chgData name="Aaron Leach" userId="S::leach.aa@northeastern.edu::74bbb50a-c84c-4753-9d7c-7d7dd9aaaa79" providerId="AD" clId="Web-{AE0815A0-28AD-26FE-C345-A9A54C01092A}" dt="2023-10-19T19:45:21.688" v="173" actId="14100"/>
      <pc:docMkLst>
        <pc:docMk/>
      </pc:docMkLst>
      <pc:sldChg chg="addSp delSp modSp">
        <pc:chgData name="Aaron Leach" userId="S::leach.aa@northeastern.edu::74bbb50a-c84c-4753-9d7c-7d7dd9aaaa79" providerId="AD" clId="Web-{AE0815A0-28AD-26FE-C345-A9A54C01092A}" dt="2023-10-19T19:45:21.688" v="173" actId="14100"/>
        <pc:sldMkLst>
          <pc:docMk/>
          <pc:sldMk cId="3126817555" sldId="260"/>
        </pc:sldMkLst>
        <pc:spChg chg="add del mod">
          <ac:chgData name="Aaron Leach" userId="S::leach.aa@northeastern.edu::74bbb50a-c84c-4753-9d7c-7d7dd9aaaa79" providerId="AD" clId="Web-{AE0815A0-28AD-26FE-C345-A9A54C01092A}" dt="2023-10-19T19:36:21.265" v="147"/>
          <ac:spMkLst>
            <pc:docMk/>
            <pc:sldMk cId="3126817555" sldId="260"/>
            <ac:spMk id="6" creationId="{4FDBF338-82D8-A638-A80F-64FC78193931}"/>
          </ac:spMkLst>
        </pc:spChg>
        <pc:spChg chg="add del mod">
          <ac:chgData name="Aaron Leach" userId="S::leach.aa@northeastern.edu::74bbb50a-c84c-4753-9d7c-7d7dd9aaaa79" providerId="AD" clId="Web-{AE0815A0-28AD-26FE-C345-A9A54C01092A}" dt="2023-10-19T19:36:21.265" v="144"/>
          <ac:spMkLst>
            <pc:docMk/>
            <pc:sldMk cId="3126817555" sldId="260"/>
            <ac:spMk id="11" creationId="{486A4B35-602C-F3F7-666A-C4B8A83BC3BE}"/>
          </ac:spMkLst>
        </pc:spChg>
        <pc:spChg chg="add del mod">
          <ac:chgData name="Aaron Leach" userId="S::leach.aa@northeastern.edu::74bbb50a-c84c-4753-9d7c-7d7dd9aaaa79" providerId="AD" clId="Web-{AE0815A0-28AD-26FE-C345-A9A54C01092A}" dt="2023-10-19T19:36:23.999" v="149"/>
          <ac:spMkLst>
            <pc:docMk/>
            <pc:sldMk cId="3126817555" sldId="260"/>
            <ac:spMk id="12" creationId="{87128CB5-934A-4166-49DF-6A7A271E600B}"/>
          </ac:spMkLst>
        </pc:spChg>
        <pc:picChg chg="add del mod modCrop">
          <ac:chgData name="Aaron Leach" userId="S::leach.aa@northeastern.edu::74bbb50a-c84c-4753-9d7c-7d7dd9aaaa79" providerId="AD" clId="Web-{AE0815A0-28AD-26FE-C345-A9A54C01092A}" dt="2023-10-19T19:36:21.265" v="148"/>
          <ac:picMkLst>
            <pc:docMk/>
            <pc:sldMk cId="3126817555" sldId="260"/>
            <ac:picMk id="3" creationId="{7D9E6276-5C64-F889-BA17-32034D3451AA}"/>
          </ac:picMkLst>
        </pc:picChg>
        <pc:picChg chg="add mod">
          <ac:chgData name="Aaron Leach" userId="S::leach.aa@northeastern.edu::74bbb50a-c84c-4753-9d7c-7d7dd9aaaa79" providerId="AD" clId="Web-{AE0815A0-28AD-26FE-C345-A9A54C01092A}" dt="2023-10-19T19:45:21.688" v="173" actId="14100"/>
          <ac:picMkLst>
            <pc:docMk/>
            <pc:sldMk cId="3126817555" sldId="260"/>
            <ac:picMk id="4" creationId="{BC292A0B-ABE0-9648-DA5E-7A16FFDBE8A0}"/>
          </ac:picMkLst>
        </pc:picChg>
        <pc:picChg chg="add del mod">
          <ac:chgData name="Aaron Leach" userId="S::leach.aa@northeastern.edu::74bbb50a-c84c-4753-9d7c-7d7dd9aaaa79" providerId="AD" clId="Web-{AE0815A0-28AD-26FE-C345-A9A54C01092A}" dt="2023-10-19T19:21:14.954" v="28"/>
          <ac:picMkLst>
            <pc:docMk/>
            <pc:sldMk cId="3126817555" sldId="260"/>
            <ac:picMk id="5" creationId="{415414A6-CDEE-F22D-F606-D595A56A61BF}"/>
          </ac:picMkLst>
        </pc:picChg>
        <pc:picChg chg="add mod">
          <ac:chgData name="Aaron Leach" userId="S::leach.aa@northeastern.edu::74bbb50a-c84c-4753-9d7c-7d7dd9aaaa79" providerId="AD" clId="Web-{AE0815A0-28AD-26FE-C345-A9A54C01092A}" dt="2023-10-19T19:36:58.485" v="161" actId="14100"/>
          <ac:picMkLst>
            <pc:docMk/>
            <pc:sldMk cId="3126817555" sldId="260"/>
            <ac:picMk id="19" creationId="{00F3B31E-2BB9-D0DD-48BC-B7A77A910841}"/>
          </ac:picMkLst>
        </pc:picChg>
        <pc:picChg chg="add mod">
          <ac:chgData name="Aaron Leach" userId="S::leach.aa@northeastern.edu::74bbb50a-c84c-4753-9d7c-7d7dd9aaaa79" providerId="AD" clId="Web-{AE0815A0-28AD-26FE-C345-A9A54C01092A}" dt="2023-10-19T19:45:12.063" v="171" actId="1076"/>
          <ac:picMkLst>
            <pc:docMk/>
            <pc:sldMk cId="3126817555" sldId="260"/>
            <ac:picMk id="21" creationId="{2368559E-F426-F6BC-019D-169956CD96AB}"/>
          </ac:picMkLst>
        </pc:picChg>
        <pc:cxnChg chg="add del mod">
          <ac:chgData name="Aaron Leach" userId="S::leach.aa@northeastern.edu::74bbb50a-c84c-4753-9d7c-7d7dd9aaaa79" providerId="AD" clId="Web-{AE0815A0-28AD-26FE-C345-A9A54C01092A}" dt="2023-10-19T19:36:21.265" v="146"/>
          <ac:cxnSpMkLst>
            <pc:docMk/>
            <pc:sldMk cId="3126817555" sldId="260"/>
            <ac:cxnSpMk id="7" creationId="{994F57AB-D8B1-E4EA-4CB4-31760558E0A5}"/>
          </ac:cxnSpMkLst>
        </pc:cxnChg>
        <pc:cxnChg chg="add del mod">
          <ac:chgData name="Aaron Leach" userId="S::leach.aa@northeastern.edu::74bbb50a-c84c-4753-9d7c-7d7dd9aaaa79" providerId="AD" clId="Web-{AE0815A0-28AD-26FE-C345-A9A54C01092A}" dt="2023-10-19T19:36:21.265" v="145"/>
          <ac:cxnSpMkLst>
            <pc:docMk/>
            <pc:sldMk cId="3126817555" sldId="260"/>
            <ac:cxnSpMk id="8" creationId="{5C67F779-F199-796A-C068-84617EC7B443}"/>
          </ac:cxnSpMkLst>
        </pc:cxnChg>
        <pc:cxnChg chg="add del mod">
          <ac:chgData name="Aaron Leach" userId="S::leach.aa@northeastern.edu::74bbb50a-c84c-4753-9d7c-7d7dd9aaaa79" providerId="AD" clId="Web-{AE0815A0-28AD-26FE-C345-A9A54C01092A}" dt="2023-10-19T19:26:24.261" v="128"/>
          <ac:cxnSpMkLst>
            <pc:docMk/>
            <pc:sldMk cId="3126817555" sldId="260"/>
            <ac:cxnSpMk id="9" creationId="{E8DE75EC-E035-1F83-2C98-445F5E0F009B}"/>
          </ac:cxnSpMkLst>
        </pc:cxnChg>
        <pc:cxnChg chg="add del mod">
          <ac:chgData name="Aaron Leach" userId="S::leach.aa@northeastern.edu::74bbb50a-c84c-4753-9d7c-7d7dd9aaaa79" providerId="AD" clId="Web-{AE0815A0-28AD-26FE-C345-A9A54C01092A}" dt="2023-10-19T19:26:21.730" v="127"/>
          <ac:cxnSpMkLst>
            <pc:docMk/>
            <pc:sldMk cId="3126817555" sldId="260"/>
            <ac:cxnSpMk id="10" creationId="{7152CA27-CA45-CDEB-2FA2-06DCBE22D299}"/>
          </ac:cxnSpMkLst>
        </pc:cxnChg>
        <pc:cxnChg chg="add del mod">
          <ac:chgData name="Aaron Leach" userId="S::leach.aa@northeastern.edu::74bbb50a-c84c-4753-9d7c-7d7dd9aaaa79" providerId="AD" clId="Web-{AE0815A0-28AD-26FE-C345-A9A54C01092A}" dt="2023-10-19T19:36:21.265" v="143"/>
          <ac:cxnSpMkLst>
            <pc:docMk/>
            <pc:sldMk cId="3126817555" sldId="260"/>
            <ac:cxnSpMk id="13" creationId="{06CA41B6-C20F-EA29-AA08-F5A8CB86C7DA}"/>
          </ac:cxnSpMkLst>
        </pc:cxnChg>
      </pc:sldChg>
    </pc:docChg>
  </pc:docChgLst>
  <pc:docChgLst>
    <pc:chgData name="Charles Schatmeyer" userId="36425f4a-c74e-4829-90e4-e64f4da80c3b" providerId="ADAL" clId="{F52BC4A4-5607-C645-925F-8054B01C6542}"/>
    <pc:docChg chg="undo custSel addSld delSld modSld sldOrd addSection delSection">
      <pc:chgData name="Charles Schatmeyer" userId="36425f4a-c74e-4829-90e4-e64f4da80c3b" providerId="ADAL" clId="{F52BC4A4-5607-C645-925F-8054B01C6542}" dt="2023-10-23T22:15:31.539" v="2341" actId="20577"/>
      <pc:docMkLst>
        <pc:docMk/>
      </pc:docMkLst>
      <pc:sldChg chg="addSp delSp modSp mod delDesignElem">
        <pc:chgData name="Charles Schatmeyer" userId="36425f4a-c74e-4829-90e4-e64f4da80c3b" providerId="ADAL" clId="{F52BC4A4-5607-C645-925F-8054B01C6542}" dt="2023-10-23T16:56:28.881" v="2164" actId="27636"/>
        <pc:sldMkLst>
          <pc:docMk/>
          <pc:sldMk cId="109857222" sldId="256"/>
        </pc:sldMkLst>
        <pc:spChg chg="mod">
          <ac:chgData name="Charles Schatmeyer" userId="36425f4a-c74e-4829-90e4-e64f4da80c3b" providerId="ADAL" clId="{F52BC4A4-5607-C645-925F-8054B01C6542}" dt="2023-10-19T18:57:03.826" v="1204"/>
          <ac:spMkLst>
            <pc:docMk/>
            <pc:sldMk cId="109857222" sldId="256"/>
            <ac:spMk id="2" creationId="{00000000-0000-0000-0000-000000000000}"/>
          </ac:spMkLst>
        </pc:spChg>
        <pc:spChg chg="mod">
          <ac:chgData name="Charles Schatmeyer" userId="36425f4a-c74e-4829-90e4-e64f4da80c3b" providerId="ADAL" clId="{F52BC4A4-5607-C645-925F-8054B01C6542}" dt="2023-10-23T16:56:28.881" v="2164" actId="27636"/>
          <ac:spMkLst>
            <pc:docMk/>
            <pc:sldMk cId="109857222" sldId="256"/>
            <ac:spMk id="3" creationId="{00000000-0000-0000-0000-000000000000}"/>
          </ac:spMkLst>
        </pc:spChg>
        <pc:spChg chg="add del">
          <ac:chgData name="Charles Schatmeyer" userId="36425f4a-c74e-4829-90e4-e64f4da80c3b" providerId="ADAL" clId="{F52BC4A4-5607-C645-925F-8054B01C6542}" dt="2023-10-19T18:57:07.671" v="1208"/>
          <ac:spMkLst>
            <pc:docMk/>
            <pc:sldMk cId="109857222" sldId="256"/>
            <ac:spMk id="5" creationId="{787F4F1C-8D3D-4EC1-B72D-A0470A5A08B8}"/>
          </ac:spMkLst>
        </pc:spChg>
        <pc:grpChg chg="add del">
          <ac:chgData name="Charles Schatmeyer" userId="36425f4a-c74e-4829-90e4-e64f4da80c3b" providerId="ADAL" clId="{F52BC4A4-5607-C645-925F-8054B01C6542}" dt="2023-10-19T18:57:07.671" v="1208"/>
          <ac:grpSpMkLst>
            <pc:docMk/>
            <pc:sldMk cId="109857222" sldId="256"/>
            <ac:grpSpMk id="6" creationId="{D1E3DD61-64DB-46AD-B249-E273CD86B051}"/>
          </ac:grpSpMkLst>
        </pc:grpChg>
      </pc:sldChg>
      <pc:sldChg chg="modSp mod">
        <pc:chgData name="Charles Schatmeyer" userId="36425f4a-c74e-4829-90e4-e64f4da80c3b" providerId="ADAL" clId="{F52BC4A4-5607-C645-925F-8054B01C6542}" dt="2023-10-13T14:01:34.289" v="61" actId="20577"/>
        <pc:sldMkLst>
          <pc:docMk/>
          <pc:sldMk cId="3041882809" sldId="257"/>
        </pc:sldMkLst>
        <pc:spChg chg="mod">
          <ac:chgData name="Charles Schatmeyer" userId="36425f4a-c74e-4829-90e4-e64f4da80c3b" providerId="ADAL" clId="{F52BC4A4-5607-C645-925F-8054B01C6542}" dt="2023-10-13T14:01:34.289" v="61" actId="20577"/>
          <ac:spMkLst>
            <pc:docMk/>
            <pc:sldMk cId="3041882809" sldId="257"/>
            <ac:spMk id="2" creationId="{F519C1C4-B8F7-9C85-1CB8-FE91DEFC7599}"/>
          </ac:spMkLst>
        </pc:spChg>
      </pc:sldChg>
      <pc:sldChg chg="addSp modSp mod">
        <pc:chgData name="Charles Schatmeyer" userId="36425f4a-c74e-4829-90e4-e64f4da80c3b" providerId="ADAL" clId="{F52BC4A4-5607-C645-925F-8054B01C6542}" dt="2023-10-19T19:27:53.762" v="1671" actId="20577"/>
        <pc:sldMkLst>
          <pc:docMk/>
          <pc:sldMk cId="4214299461" sldId="258"/>
        </pc:sldMkLst>
        <pc:spChg chg="mod">
          <ac:chgData name="Charles Schatmeyer" userId="36425f4a-c74e-4829-90e4-e64f4da80c3b" providerId="ADAL" clId="{F52BC4A4-5607-C645-925F-8054B01C6542}" dt="2023-10-19T18:57:07.671" v="1208"/>
          <ac:spMkLst>
            <pc:docMk/>
            <pc:sldMk cId="4214299461" sldId="258"/>
            <ac:spMk id="2" creationId="{F9F7570E-BE6F-BE21-D0DB-FDFF6D6ECE19}"/>
          </ac:spMkLst>
        </pc:spChg>
        <pc:spChg chg="add mod">
          <ac:chgData name="Charles Schatmeyer" userId="36425f4a-c74e-4829-90e4-e64f4da80c3b" providerId="ADAL" clId="{F52BC4A4-5607-C645-925F-8054B01C6542}" dt="2023-10-19T19:27:38.685" v="1640"/>
          <ac:spMkLst>
            <pc:docMk/>
            <pc:sldMk cId="4214299461" sldId="258"/>
            <ac:spMk id="6" creationId="{CA1A3DBC-264C-EFB3-4679-2D89AD8D4CD7}"/>
          </ac:spMkLst>
        </pc:spChg>
        <pc:spChg chg="add mod">
          <ac:chgData name="Charles Schatmeyer" userId="36425f4a-c74e-4829-90e4-e64f4da80c3b" providerId="ADAL" clId="{F52BC4A4-5607-C645-925F-8054B01C6542}" dt="2023-10-19T19:27:53.762" v="1671" actId="20577"/>
          <ac:spMkLst>
            <pc:docMk/>
            <pc:sldMk cId="4214299461" sldId="258"/>
            <ac:spMk id="8" creationId="{718D60DD-21CB-4E40-E2A7-881217DA14FF}"/>
          </ac:spMkLst>
        </pc:spChg>
      </pc:sldChg>
      <pc:sldChg chg="addSp delSp modSp del mod delDesignElem">
        <pc:chgData name="Charles Schatmeyer" userId="36425f4a-c74e-4829-90e4-e64f4da80c3b" providerId="ADAL" clId="{F52BC4A4-5607-C645-925F-8054B01C6542}" dt="2023-10-19T19:13:28.674" v="1423" actId="2696"/>
        <pc:sldMkLst>
          <pc:docMk/>
          <pc:sldMk cId="2597874824" sldId="259"/>
        </pc:sldMkLst>
        <pc:spChg chg="mod">
          <ac:chgData name="Charles Schatmeyer" userId="36425f4a-c74e-4829-90e4-e64f4da80c3b" providerId="ADAL" clId="{F52BC4A4-5607-C645-925F-8054B01C6542}" dt="2023-10-19T18:57:03.826" v="1204"/>
          <ac:spMkLst>
            <pc:docMk/>
            <pc:sldMk cId="2597874824" sldId="259"/>
            <ac:spMk id="3" creationId="{2BF3F50E-9B03-47AC-1E28-E05643AD8E10}"/>
          </ac:spMkLst>
        </pc:spChg>
        <pc:spChg chg="add del mod">
          <ac:chgData name="Charles Schatmeyer" userId="36425f4a-c74e-4829-90e4-e64f4da80c3b" providerId="ADAL" clId="{F52BC4A4-5607-C645-925F-8054B01C6542}" dt="2023-10-19T19:07:03.801" v="1349"/>
          <ac:spMkLst>
            <pc:docMk/>
            <pc:sldMk cId="2597874824" sldId="259"/>
            <ac:spMk id="4" creationId="{54E254C1-8648-D2E2-D4EF-0BC401D4C152}"/>
          </ac:spMkLst>
        </pc:spChg>
        <pc:spChg chg="add del">
          <ac:chgData name="Charles Schatmeyer" userId="36425f4a-c74e-4829-90e4-e64f4da80c3b" providerId="ADAL" clId="{F52BC4A4-5607-C645-925F-8054B01C6542}" dt="2023-10-19T18:57:07.671" v="1208"/>
          <ac:spMkLst>
            <pc:docMk/>
            <pc:sldMk cId="2597874824" sldId="259"/>
            <ac:spMk id="10" creationId="{2EB492CD-616E-47F8-933B-5E2D952A0593}"/>
          </ac:spMkLst>
        </pc:spChg>
        <pc:spChg chg="add del">
          <ac:chgData name="Charles Schatmeyer" userId="36425f4a-c74e-4829-90e4-e64f4da80c3b" providerId="ADAL" clId="{F52BC4A4-5607-C645-925F-8054B01C6542}" dt="2023-10-19T18:57:07.671" v="1208"/>
          <ac:spMkLst>
            <pc:docMk/>
            <pc:sldMk cId="2597874824" sldId="259"/>
            <ac:spMk id="12" creationId="{59383CF9-23B5-4335-9B21-1791C4CF1C75}"/>
          </ac:spMkLst>
        </pc:spChg>
        <pc:spChg chg="add del">
          <ac:chgData name="Charles Schatmeyer" userId="36425f4a-c74e-4829-90e4-e64f4da80c3b" providerId="ADAL" clId="{F52BC4A4-5607-C645-925F-8054B01C6542}" dt="2023-10-19T18:57:07.671" v="1208"/>
          <ac:spMkLst>
            <pc:docMk/>
            <pc:sldMk cId="2597874824" sldId="259"/>
            <ac:spMk id="14" creationId="{0007FE00-9498-4706-B255-6437B0252C02}"/>
          </ac:spMkLst>
        </pc:spChg>
      </pc:sldChg>
      <pc:sldChg chg="addSp delSp modSp mod">
        <pc:chgData name="Charles Schatmeyer" userId="36425f4a-c74e-4829-90e4-e64f4da80c3b" providerId="ADAL" clId="{F52BC4A4-5607-C645-925F-8054B01C6542}" dt="2023-10-19T19:32:31.921" v="1831" actId="20577"/>
        <pc:sldMkLst>
          <pc:docMk/>
          <pc:sldMk cId="3126817555" sldId="260"/>
        </pc:sldMkLst>
        <pc:spChg chg="del mod">
          <ac:chgData name="Charles Schatmeyer" userId="36425f4a-c74e-4829-90e4-e64f4da80c3b" providerId="ADAL" clId="{F52BC4A4-5607-C645-925F-8054B01C6542}" dt="2023-10-19T19:28:26.591" v="1719" actId="478"/>
          <ac:spMkLst>
            <pc:docMk/>
            <pc:sldMk cId="3126817555" sldId="260"/>
            <ac:spMk id="2" creationId="{9C1B6DC8-367C-1A1A-ECD4-246E45292E61}"/>
          </ac:spMkLst>
        </pc:spChg>
        <pc:spChg chg="add del mod">
          <ac:chgData name="Charles Schatmeyer" userId="36425f4a-c74e-4829-90e4-e64f4da80c3b" providerId="ADAL" clId="{F52BC4A4-5607-C645-925F-8054B01C6542}" dt="2023-10-19T19:28:28.124" v="1720" actId="478"/>
          <ac:spMkLst>
            <pc:docMk/>
            <pc:sldMk cId="3126817555" sldId="260"/>
            <ac:spMk id="14" creationId="{D187BF5C-EB13-82EF-1A96-92D81431DD89}"/>
          </ac:spMkLst>
        </pc:spChg>
        <pc:spChg chg="add del mod">
          <ac:chgData name="Charles Schatmeyer" userId="36425f4a-c74e-4829-90e4-e64f4da80c3b" providerId="ADAL" clId="{F52BC4A4-5607-C645-925F-8054B01C6542}" dt="2023-10-19T19:28:47.575" v="1755" actId="478"/>
          <ac:spMkLst>
            <pc:docMk/>
            <pc:sldMk cId="3126817555" sldId="260"/>
            <ac:spMk id="15" creationId="{CFC6C6D7-ADD6-D19B-BAD9-0EE22F8A0D98}"/>
          </ac:spMkLst>
        </pc:spChg>
        <pc:spChg chg="add mod">
          <ac:chgData name="Charles Schatmeyer" userId="36425f4a-c74e-4829-90e4-e64f4da80c3b" providerId="ADAL" clId="{F52BC4A4-5607-C645-925F-8054B01C6542}" dt="2023-10-19T19:28:32.544" v="1732" actId="20577"/>
          <ac:spMkLst>
            <pc:docMk/>
            <pc:sldMk cId="3126817555" sldId="260"/>
            <ac:spMk id="16" creationId="{48FC2AEB-425F-8E9F-A800-62C24A792571}"/>
          </ac:spMkLst>
        </pc:spChg>
        <pc:spChg chg="add mod">
          <ac:chgData name="Charles Schatmeyer" userId="36425f4a-c74e-4829-90e4-e64f4da80c3b" providerId="ADAL" clId="{F52BC4A4-5607-C645-925F-8054B01C6542}" dt="2023-10-19T19:32:28.016" v="1822"/>
          <ac:spMkLst>
            <pc:docMk/>
            <pc:sldMk cId="3126817555" sldId="260"/>
            <ac:spMk id="17" creationId="{099D0A61-72AE-B2F4-3C24-03459C0E3035}"/>
          </ac:spMkLst>
        </pc:spChg>
        <pc:spChg chg="add mod">
          <ac:chgData name="Charles Schatmeyer" userId="36425f4a-c74e-4829-90e4-e64f4da80c3b" providerId="ADAL" clId="{F52BC4A4-5607-C645-925F-8054B01C6542}" dt="2023-10-19T19:32:31.921" v="1831" actId="20577"/>
          <ac:spMkLst>
            <pc:docMk/>
            <pc:sldMk cId="3126817555" sldId="260"/>
            <ac:spMk id="18" creationId="{8BC93AD7-5A4D-3CD6-2F91-AEE477422B6D}"/>
          </ac:spMkLst>
        </pc:spChg>
      </pc:sldChg>
      <pc:sldChg chg="addSp delSp modSp mod">
        <pc:chgData name="Charles Schatmeyer" userId="36425f4a-c74e-4829-90e4-e64f4da80c3b" providerId="ADAL" clId="{F52BC4A4-5607-C645-925F-8054B01C6542}" dt="2023-10-19T19:26:33.727" v="1620" actId="14100"/>
        <pc:sldMkLst>
          <pc:docMk/>
          <pc:sldMk cId="1429992925" sldId="261"/>
        </pc:sldMkLst>
        <pc:spChg chg="del mod">
          <ac:chgData name="Charles Schatmeyer" userId="36425f4a-c74e-4829-90e4-e64f4da80c3b" providerId="ADAL" clId="{F52BC4A4-5607-C645-925F-8054B01C6542}" dt="2023-10-19T19:25:38.749" v="1606" actId="478"/>
          <ac:spMkLst>
            <pc:docMk/>
            <pc:sldMk cId="1429992925" sldId="261"/>
            <ac:spMk id="2" creationId="{5A3C8EFC-3C40-60A6-DB5C-C34B1AC8DA18}"/>
          </ac:spMkLst>
        </pc:spChg>
        <pc:spChg chg="add mod">
          <ac:chgData name="Charles Schatmeyer" userId="36425f4a-c74e-4829-90e4-e64f4da80c3b" providerId="ADAL" clId="{F52BC4A4-5607-C645-925F-8054B01C6542}" dt="2023-10-19T19:25:26.622" v="1597"/>
          <ac:spMkLst>
            <pc:docMk/>
            <pc:sldMk cId="1429992925" sldId="261"/>
            <ac:spMk id="3" creationId="{43EEC9B3-909C-4118-5334-E5667157F688}"/>
          </ac:spMkLst>
        </pc:spChg>
        <pc:spChg chg="add mod">
          <ac:chgData name="Charles Schatmeyer" userId="36425f4a-c74e-4829-90e4-e64f4da80c3b" providerId="ADAL" clId="{F52BC4A4-5607-C645-925F-8054B01C6542}" dt="2023-10-19T19:25:36.805" v="1605" actId="20577"/>
          <ac:spMkLst>
            <pc:docMk/>
            <pc:sldMk cId="1429992925" sldId="261"/>
            <ac:spMk id="4" creationId="{538AB21C-AD51-3B0F-F3ED-E03CCD4EC1BC}"/>
          </ac:spMkLst>
        </pc:spChg>
        <pc:spChg chg="add del mod">
          <ac:chgData name="Charles Schatmeyer" userId="36425f4a-c74e-4829-90e4-e64f4da80c3b" providerId="ADAL" clId="{F52BC4A4-5607-C645-925F-8054B01C6542}" dt="2023-10-19T19:25:41.359" v="1607" actId="478"/>
          <ac:spMkLst>
            <pc:docMk/>
            <pc:sldMk cId="1429992925" sldId="261"/>
            <ac:spMk id="7" creationId="{8C0DBAA4-78B3-355D-FBB9-2880E92B7A18}"/>
          </ac:spMkLst>
        </pc:spChg>
        <pc:picChg chg="mod">
          <ac:chgData name="Charles Schatmeyer" userId="36425f4a-c74e-4829-90e4-e64f4da80c3b" providerId="ADAL" clId="{F52BC4A4-5607-C645-925F-8054B01C6542}" dt="2023-10-19T19:26:33.727" v="1620" actId="14100"/>
          <ac:picMkLst>
            <pc:docMk/>
            <pc:sldMk cId="1429992925" sldId="261"/>
            <ac:picMk id="5" creationId="{BA23FA0D-8CAA-50C2-E6A5-10E980E89EDB}"/>
          </ac:picMkLst>
        </pc:picChg>
        <pc:picChg chg="mod">
          <ac:chgData name="Charles Schatmeyer" userId="36425f4a-c74e-4829-90e4-e64f4da80c3b" providerId="ADAL" clId="{F52BC4A4-5607-C645-925F-8054B01C6542}" dt="2023-10-19T19:26:18.889" v="1616" actId="1076"/>
          <ac:picMkLst>
            <pc:docMk/>
            <pc:sldMk cId="1429992925" sldId="261"/>
            <ac:picMk id="11" creationId="{AB651FCD-597E-1006-E67D-8E5406041EE9}"/>
          </ac:picMkLst>
        </pc:picChg>
        <pc:picChg chg="mod">
          <ac:chgData name="Charles Schatmeyer" userId="36425f4a-c74e-4829-90e4-e64f4da80c3b" providerId="ADAL" clId="{F52BC4A4-5607-C645-925F-8054B01C6542}" dt="2023-10-19T19:26:27.205" v="1618" actId="14100"/>
          <ac:picMkLst>
            <pc:docMk/>
            <pc:sldMk cId="1429992925" sldId="261"/>
            <ac:picMk id="15" creationId="{C5156182-B407-0CDE-3064-1DEADF15581A}"/>
          </ac:picMkLst>
        </pc:picChg>
        <pc:picChg chg="mod">
          <ac:chgData name="Charles Schatmeyer" userId="36425f4a-c74e-4829-90e4-e64f4da80c3b" providerId="ADAL" clId="{F52BC4A4-5607-C645-925F-8054B01C6542}" dt="2023-10-19T18:57:07.671" v="1208"/>
          <ac:picMkLst>
            <pc:docMk/>
            <pc:sldMk cId="1429992925" sldId="261"/>
            <ac:picMk id="18" creationId="{9EE3AE82-B794-24D0-0162-D47AAFFE7316}"/>
          </ac:picMkLst>
        </pc:picChg>
      </pc:sldChg>
      <pc:sldChg chg="addSp delSp modSp mod modShow">
        <pc:chgData name="Charles Schatmeyer" userId="36425f4a-c74e-4829-90e4-e64f4da80c3b" providerId="ADAL" clId="{F52BC4A4-5607-C645-925F-8054B01C6542}" dt="2023-10-23T22:12:05.389" v="2225" actId="729"/>
        <pc:sldMkLst>
          <pc:docMk/>
          <pc:sldMk cId="2253227904" sldId="262"/>
        </pc:sldMkLst>
        <pc:spChg chg="mod">
          <ac:chgData name="Charles Schatmeyer" userId="36425f4a-c74e-4829-90e4-e64f4da80c3b" providerId="ADAL" clId="{F52BC4A4-5607-C645-925F-8054B01C6542}" dt="2023-10-19T18:57:07.671" v="1208"/>
          <ac:spMkLst>
            <pc:docMk/>
            <pc:sldMk cId="2253227904" sldId="262"/>
            <ac:spMk id="2" creationId="{6A223B10-03E6-CDB3-5510-6857FFB52A65}"/>
          </ac:spMkLst>
        </pc:spChg>
        <pc:spChg chg="add del mod">
          <ac:chgData name="Charles Schatmeyer" userId="36425f4a-c74e-4829-90e4-e64f4da80c3b" providerId="ADAL" clId="{F52BC4A4-5607-C645-925F-8054B01C6542}" dt="2023-10-23T17:05:08.809" v="2174" actId="478"/>
          <ac:spMkLst>
            <pc:docMk/>
            <pc:sldMk cId="2253227904" sldId="262"/>
            <ac:spMk id="3" creationId="{303DA29D-7914-0FF3-8CFC-73FA00129669}"/>
          </ac:spMkLst>
        </pc:spChg>
        <pc:spChg chg="del mod">
          <ac:chgData name="Charles Schatmeyer" userId="36425f4a-c74e-4829-90e4-e64f4da80c3b" providerId="ADAL" clId="{F52BC4A4-5607-C645-925F-8054B01C6542}" dt="2023-10-19T17:28:14.121" v="929" actId="478"/>
          <ac:spMkLst>
            <pc:docMk/>
            <pc:sldMk cId="2253227904" sldId="262"/>
            <ac:spMk id="3" creationId="{30CD40EB-CD03-2767-2B7C-B39C28728915}"/>
          </ac:spMkLst>
        </pc:spChg>
        <pc:spChg chg="add mod">
          <ac:chgData name="Charles Schatmeyer" userId="36425f4a-c74e-4829-90e4-e64f4da80c3b" providerId="ADAL" clId="{F52BC4A4-5607-C645-925F-8054B01C6542}" dt="2023-10-23T17:05:47.185" v="2220" actId="5793"/>
          <ac:spMkLst>
            <pc:docMk/>
            <pc:sldMk cId="2253227904" sldId="262"/>
            <ac:spMk id="5" creationId="{469D60FD-5C53-F69D-2213-FD86B604A4D8}"/>
          </ac:spMkLst>
        </pc:spChg>
        <pc:spChg chg="add del mod">
          <ac:chgData name="Charles Schatmeyer" userId="36425f4a-c74e-4829-90e4-e64f4da80c3b" providerId="ADAL" clId="{F52BC4A4-5607-C645-925F-8054B01C6542}" dt="2023-10-19T17:28:17.201" v="930" actId="478"/>
          <ac:spMkLst>
            <pc:docMk/>
            <pc:sldMk cId="2253227904" sldId="262"/>
            <ac:spMk id="6" creationId="{A9D8A2E5-52FF-D136-BA05-14A224FEBFF0}"/>
          </ac:spMkLst>
        </pc:spChg>
        <pc:spChg chg="add mod">
          <ac:chgData name="Charles Schatmeyer" userId="36425f4a-c74e-4829-90e4-e64f4da80c3b" providerId="ADAL" clId="{F52BC4A4-5607-C645-925F-8054B01C6542}" dt="2023-10-23T17:04:34.843" v="2166" actId="1076"/>
          <ac:spMkLst>
            <pc:docMk/>
            <pc:sldMk cId="2253227904" sldId="262"/>
            <ac:spMk id="7" creationId="{F3763DEC-FA5B-24C8-9B1A-31649C92326E}"/>
          </ac:spMkLst>
        </pc:spChg>
        <pc:spChg chg="add mod">
          <ac:chgData name="Charles Schatmeyer" userId="36425f4a-c74e-4829-90e4-e64f4da80c3b" providerId="ADAL" clId="{F52BC4A4-5607-C645-925F-8054B01C6542}" dt="2023-10-19T19:08:19.825" v="1360" actId="1036"/>
          <ac:spMkLst>
            <pc:docMk/>
            <pc:sldMk cId="2253227904" sldId="262"/>
            <ac:spMk id="8" creationId="{A757B2B7-7673-08A3-DA7C-BAB89112E44A}"/>
          </ac:spMkLst>
        </pc:spChg>
        <pc:graphicFrameChg chg="add mod modGraphic">
          <ac:chgData name="Charles Schatmeyer" userId="36425f4a-c74e-4829-90e4-e64f4da80c3b" providerId="ADAL" clId="{F52BC4A4-5607-C645-925F-8054B01C6542}" dt="2023-10-23T17:04:32.159" v="2165" actId="1076"/>
          <ac:graphicFrameMkLst>
            <pc:docMk/>
            <pc:sldMk cId="2253227904" sldId="262"/>
            <ac:graphicFrameMk id="4" creationId="{0937F556-4DC9-7936-8791-D4EF36F7A0B8}"/>
          </ac:graphicFrameMkLst>
        </pc:graphicFrameChg>
        <pc:picChg chg="add del mod">
          <ac:chgData name="Charles Schatmeyer" userId="36425f4a-c74e-4829-90e4-e64f4da80c3b" providerId="ADAL" clId="{F52BC4A4-5607-C645-925F-8054B01C6542}" dt="2023-10-19T16:47:13.720" v="521" actId="478"/>
          <ac:picMkLst>
            <pc:docMk/>
            <pc:sldMk cId="2253227904" sldId="262"/>
            <ac:picMk id="1026" creationId="{5377A683-58F4-563A-9A6D-FBF3F3580C8D}"/>
          </ac:picMkLst>
        </pc:picChg>
        <pc:picChg chg="add mod">
          <ac:chgData name="Charles Schatmeyer" userId="36425f4a-c74e-4829-90e4-e64f4da80c3b" providerId="ADAL" clId="{F52BC4A4-5607-C645-925F-8054B01C6542}" dt="2023-10-19T18:58:43.921" v="1223" actId="1076"/>
          <ac:picMkLst>
            <pc:docMk/>
            <pc:sldMk cId="2253227904" sldId="262"/>
            <ac:picMk id="1028" creationId="{C6AC98E3-9C4D-7830-0B55-7F3E3ECA5339}"/>
          </ac:picMkLst>
        </pc:picChg>
      </pc:sldChg>
      <pc:sldChg chg="addSp modSp mod">
        <pc:chgData name="Charles Schatmeyer" userId="36425f4a-c74e-4829-90e4-e64f4da80c3b" providerId="ADAL" clId="{F52BC4A4-5607-C645-925F-8054B01C6542}" dt="2023-10-19T19:37:43.511" v="1917" actId="1076"/>
        <pc:sldMkLst>
          <pc:docMk/>
          <pc:sldMk cId="163796810" sldId="263"/>
        </pc:sldMkLst>
        <pc:spChg chg="mod">
          <ac:chgData name="Charles Schatmeyer" userId="36425f4a-c74e-4829-90e4-e64f4da80c3b" providerId="ADAL" clId="{F52BC4A4-5607-C645-925F-8054B01C6542}" dt="2023-10-19T18:57:07.671" v="1208"/>
          <ac:spMkLst>
            <pc:docMk/>
            <pc:sldMk cId="163796810" sldId="263"/>
            <ac:spMk id="2" creationId="{77820DED-EAB3-A74C-8AED-90D28E62D4E2}"/>
          </ac:spMkLst>
        </pc:spChg>
        <pc:spChg chg="add mod">
          <ac:chgData name="Charles Schatmeyer" userId="36425f4a-c74e-4829-90e4-e64f4da80c3b" providerId="ADAL" clId="{F52BC4A4-5607-C645-925F-8054B01C6542}" dt="2023-10-19T19:27:02.796" v="1621"/>
          <ac:spMkLst>
            <pc:docMk/>
            <pc:sldMk cId="163796810" sldId="263"/>
            <ac:spMk id="4" creationId="{D7B4156F-4CBC-133D-BA49-564B1BDC8E67}"/>
          </ac:spMkLst>
        </pc:spChg>
        <pc:spChg chg="add mod">
          <ac:chgData name="Charles Schatmeyer" userId="36425f4a-c74e-4829-90e4-e64f4da80c3b" providerId="ADAL" clId="{F52BC4A4-5607-C645-925F-8054B01C6542}" dt="2023-10-19T19:27:08.960" v="1639" actId="20577"/>
          <ac:spMkLst>
            <pc:docMk/>
            <pc:sldMk cId="163796810" sldId="263"/>
            <ac:spMk id="5" creationId="{823DBDFA-E876-8E99-3836-7384C28A7140}"/>
          </ac:spMkLst>
        </pc:spChg>
        <pc:spChg chg="mod">
          <ac:chgData name="Charles Schatmeyer" userId="36425f4a-c74e-4829-90e4-e64f4da80c3b" providerId="ADAL" clId="{F52BC4A4-5607-C645-925F-8054B01C6542}" dt="2023-10-19T19:37:43.511" v="1917" actId="1076"/>
          <ac:spMkLst>
            <pc:docMk/>
            <pc:sldMk cId="163796810" sldId="263"/>
            <ac:spMk id="7" creationId="{3DEBD5B5-A7DA-20A8-6F57-B317FE4E979C}"/>
          </ac:spMkLst>
        </pc:spChg>
        <pc:graphicFrameChg chg="mod">
          <ac:chgData name="Charles Schatmeyer" userId="36425f4a-c74e-4829-90e4-e64f4da80c3b" providerId="ADAL" clId="{F52BC4A4-5607-C645-925F-8054B01C6542}" dt="2023-10-19T19:37:38.576" v="1916" actId="1076"/>
          <ac:graphicFrameMkLst>
            <pc:docMk/>
            <pc:sldMk cId="163796810" sldId="263"/>
            <ac:graphicFrameMk id="8" creationId="{1CFBB86F-1EDE-9539-FB39-3EAB0D0BFD1D}"/>
          </ac:graphicFrameMkLst>
        </pc:graphicFrameChg>
      </pc:sldChg>
      <pc:sldChg chg="addSp modSp mod">
        <pc:chgData name="Charles Schatmeyer" userId="36425f4a-c74e-4829-90e4-e64f4da80c3b" providerId="ADAL" clId="{F52BC4A4-5607-C645-925F-8054B01C6542}" dt="2023-10-19T19:37:28.641" v="1915" actId="20577"/>
        <pc:sldMkLst>
          <pc:docMk/>
          <pc:sldMk cId="1862470966" sldId="264"/>
        </pc:sldMkLst>
        <pc:spChg chg="mod">
          <ac:chgData name="Charles Schatmeyer" userId="36425f4a-c74e-4829-90e4-e64f4da80c3b" providerId="ADAL" clId="{F52BC4A4-5607-C645-925F-8054B01C6542}" dt="2023-10-19T18:57:07.671" v="1208"/>
          <ac:spMkLst>
            <pc:docMk/>
            <pc:sldMk cId="1862470966" sldId="264"/>
            <ac:spMk id="2" creationId="{8CB68861-E6DF-4F66-0BF5-C8B1154E97A6}"/>
          </ac:spMkLst>
        </pc:spChg>
        <pc:spChg chg="add mod">
          <ac:chgData name="Charles Schatmeyer" userId="36425f4a-c74e-4829-90e4-e64f4da80c3b" providerId="ADAL" clId="{F52BC4A4-5607-C645-925F-8054B01C6542}" dt="2023-10-19T19:28:02.772" v="1672"/>
          <ac:spMkLst>
            <pc:docMk/>
            <pc:sldMk cId="1862470966" sldId="264"/>
            <ac:spMk id="3" creationId="{5DB7AB09-1F65-F999-28E9-BDAABE304289}"/>
          </ac:spMkLst>
        </pc:spChg>
        <pc:spChg chg="add mod">
          <ac:chgData name="Charles Schatmeyer" userId="36425f4a-c74e-4829-90e4-e64f4da80c3b" providerId="ADAL" clId="{F52BC4A4-5607-C645-925F-8054B01C6542}" dt="2023-10-19T19:28:10.028" v="1691" actId="20577"/>
          <ac:spMkLst>
            <pc:docMk/>
            <pc:sldMk cId="1862470966" sldId="264"/>
            <ac:spMk id="4" creationId="{EB4A68E7-083C-B803-F884-551B12701209}"/>
          </ac:spMkLst>
        </pc:spChg>
        <pc:spChg chg="mod">
          <ac:chgData name="Charles Schatmeyer" userId="36425f4a-c74e-4829-90e4-e64f4da80c3b" providerId="ADAL" clId="{F52BC4A4-5607-C645-925F-8054B01C6542}" dt="2023-10-19T19:37:28.641" v="1915" actId="20577"/>
          <ac:spMkLst>
            <pc:docMk/>
            <pc:sldMk cId="1862470966" sldId="264"/>
            <ac:spMk id="6" creationId="{40F8A234-4FCC-6967-5A1E-AE591A35ED19}"/>
          </ac:spMkLst>
        </pc:spChg>
        <pc:graphicFrameChg chg="mod">
          <ac:chgData name="Charles Schatmeyer" userId="36425f4a-c74e-4829-90e4-e64f4da80c3b" providerId="ADAL" clId="{F52BC4A4-5607-C645-925F-8054B01C6542}" dt="2023-10-19T19:36:56.498" v="1888" actId="1076"/>
          <ac:graphicFrameMkLst>
            <pc:docMk/>
            <pc:sldMk cId="1862470966" sldId="264"/>
            <ac:graphicFrameMk id="5" creationId="{9ED0D9E5-B4A6-95B6-118E-44C1EE8756A3}"/>
          </ac:graphicFrameMkLst>
        </pc:graphicFrameChg>
        <pc:picChg chg="mod">
          <ac:chgData name="Charles Schatmeyer" userId="36425f4a-c74e-4829-90e4-e64f4da80c3b" providerId="ADAL" clId="{F52BC4A4-5607-C645-925F-8054B01C6542}" dt="2023-10-19T19:37:17.849" v="1911" actId="1076"/>
          <ac:picMkLst>
            <pc:docMk/>
            <pc:sldMk cId="1862470966" sldId="264"/>
            <ac:picMk id="7" creationId="{B640BBE4-614B-8F67-2ADC-0255FBE4058C}"/>
          </ac:picMkLst>
        </pc:picChg>
      </pc:sldChg>
      <pc:sldChg chg="addSp delSp modSp mod">
        <pc:chgData name="Charles Schatmeyer" userId="36425f4a-c74e-4829-90e4-e64f4da80c3b" providerId="ADAL" clId="{F52BC4A4-5607-C645-925F-8054B01C6542}" dt="2023-10-19T19:21:05.662" v="1521" actId="1036"/>
        <pc:sldMkLst>
          <pc:docMk/>
          <pc:sldMk cId="1992376773" sldId="265"/>
        </pc:sldMkLst>
        <pc:spChg chg="del mod">
          <ac:chgData name="Charles Schatmeyer" userId="36425f4a-c74e-4829-90e4-e64f4da80c3b" providerId="ADAL" clId="{F52BC4A4-5607-C645-925F-8054B01C6542}" dt="2023-10-19T19:17:50.197" v="1474" actId="478"/>
          <ac:spMkLst>
            <pc:docMk/>
            <pc:sldMk cId="1992376773" sldId="265"/>
            <ac:spMk id="2" creationId="{09BF2CDE-D1F3-79AF-0549-532AAEDBEC38}"/>
          </ac:spMkLst>
        </pc:spChg>
        <pc:spChg chg="add mod">
          <ac:chgData name="Charles Schatmeyer" userId="36425f4a-c74e-4829-90e4-e64f4da80c3b" providerId="ADAL" clId="{F52BC4A4-5607-C645-925F-8054B01C6542}" dt="2023-10-19T19:20:51.503" v="1495" actId="1076"/>
          <ac:spMkLst>
            <pc:docMk/>
            <pc:sldMk cId="1992376773" sldId="265"/>
            <ac:spMk id="3" creationId="{A021461C-6993-BA1A-E49B-8642EAF1CB25}"/>
          </ac:spMkLst>
        </pc:spChg>
        <pc:spChg chg="add mod">
          <ac:chgData name="Charles Schatmeyer" userId="36425f4a-c74e-4829-90e4-e64f4da80c3b" providerId="ADAL" clId="{F52BC4A4-5607-C645-925F-8054B01C6542}" dt="2023-10-19T19:20:51.503" v="1495" actId="1076"/>
          <ac:spMkLst>
            <pc:docMk/>
            <pc:sldMk cId="1992376773" sldId="265"/>
            <ac:spMk id="4" creationId="{EF430E30-2DFC-5D8E-40CE-DB4BF42FE362}"/>
          </ac:spMkLst>
        </pc:spChg>
        <pc:spChg chg="add del mod">
          <ac:chgData name="Charles Schatmeyer" userId="36425f4a-c74e-4829-90e4-e64f4da80c3b" providerId="ADAL" clId="{F52BC4A4-5607-C645-925F-8054B01C6542}" dt="2023-10-19T19:17:53.039" v="1475" actId="478"/>
          <ac:spMkLst>
            <pc:docMk/>
            <pc:sldMk cId="1992376773" sldId="265"/>
            <ac:spMk id="6" creationId="{FEFE7361-910D-0F13-D0F5-D8EE00FC56A9}"/>
          </ac:spMkLst>
        </pc:spChg>
        <pc:picChg chg="mod">
          <ac:chgData name="Charles Schatmeyer" userId="36425f4a-c74e-4829-90e4-e64f4da80c3b" providerId="ADAL" clId="{F52BC4A4-5607-C645-925F-8054B01C6542}" dt="2023-10-19T19:21:05.662" v="1521" actId="1036"/>
          <ac:picMkLst>
            <pc:docMk/>
            <pc:sldMk cId="1992376773" sldId="265"/>
            <ac:picMk id="10" creationId="{1F3F02DB-4166-EF9C-9CC5-E5D392FF33D7}"/>
          </ac:picMkLst>
        </pc:picChg>
        <pc:picChg chg="mod">
          <ac:chgData name="Charles Schatmeyer" userId="36425f4a-c74e-4829-90e4-e64f4da80c3b" providerId="ADAL" clId="{F52BC4A4-5607-C645-925F-8054B01C6542}" dt="2023-10-19T19:21:05.662" v="1521" actId="1036"/>
          <ac:picMkLst>
            <pc:docMk/>
            <pc:sldMk cId="1992376773" sldId="265"/>
            <ac:picMk id="12" creationId="{3BC04410-CBA8-E6E8-02D1-D52BFE425B21}"/>
          </ac:picMkLst>
        </pc:picChg>
        <pc:picChg chg="mod">
          <ac:chgData name="Charles Schatmeyer" userId="36425f4a-c74e-4829-90e4-e64f4da80c3b" providerId="ADAL" clId="{F52BC4A4-5607-C645-925F-8054B01C6542}" dt="2023-10-19T19:21:05.662" v="1521" actId="1036"/>
          <ac:picMkLst>
            <pc:docMk/>
            <pc:sldMk cId="1992376773" sldId="265"/>
            <ac:picMk id="14" creationId="{FD7C682C-5DD1-A13B-A91C-8BF137B8ADF3}"/>
          </ac:picMkLst>
        </pc:picChg>
        <pc:picChg chg="mod">
          <ac:chgData name="Charles Schatmeyer" userId="36425f4a-c74e-4829-90e4-e64f4da80c3b" providerId="ADAL" clId="{F52BC4A4-5607-C645-925F-8054B01C6542}" dt="2023-10-19T19:21:05.662" v="1521" actId="1036"/>
          <ac:picMkLst>
            <pc:docMk/>
            <pc:sldMk cId="1992376773" sldId="265"/>
            <ac:picMk id="17" creationId="{557647B6-48EB-F79E-FCA5-75B394C53ABC}"/>
          </ac:picMkLst>
        </pc:picChg>
      </pc:sldChg>
      <pc:sldChg chg="addSp delSp modSp mod">
        <pc:chgData name="Charles Schatmeyer" userId="36425f4a-c74e-4829-90e4-e64f4da80c3b" providerId="ADAL" clId="{F52BC4A4-5607-C645-925F-8054B01C6542}" dt="2023-10-19T19:23:22.341" v="1560" actId="1076"/>
        <pc:sldMkLst>
          <pc:docMk/>
          <pc:sldMk cId="660723450" sldId="266"/>
        </pc:sldMkLst>
        <pc:spChg chg="del mod">
          <ac:chgData name="Charles Schatmeyer" userId="36425f4a-c74e-4829-90e4-e64f4da80c3b" providerId="ADAL" clId="{F52BC4A4-5607-C645-925F-8054B01C6542}" dt="2023-10-19T19:21:35.414" v="1522" actId="478"/>
          <ac:spMkLst>
            <pc:docMk/>
            <pc:sldMk cId="660723450" sldId="266"/>
            <ac:spMk id="2" creationId="{5A3C8EFC-3C40-60A6-DB5C-C34B1AC8DA18}"/>
          </ac:spMkLst>
        </pc:spChg>
        <pc:spChg chg="add del mod">
          <ac:chgData name="Charles Schatmeyer" userId="36425f4a-c74e-4829-90e4-e64f4da80c3b" providerId="ADAL" clId="{F52BC4A4-5607-C645-925F-8054B01C6542}" dt="2023-10-19T19:21:37.763" v="1523" actId="478"/>
          <ac:spMkLst>
            <pc:docMk/>
            <pc:sldMk cId="660723450" sldId="266"/>
            <ac:spMk id="5" creationId="{1A6F5A59-D19A-C25E-092A-97C71969A3D2}"/>
          </ac:spMkLst>
        </pc:spChg>
        <pc:spChg chg="add mod">
          <ac:chgData name="Charles Schatmeyer" userId="36425f4a-c74e-4829-90e4-e64f4da80c3b" providerId="ADAL" clId="{F52BC4A4-5607-C645-925F-8054B01C6542}" dt="2023-10-19T19:21:43.625" v="1524"/>
          <ac:spMkLst>
            <pc:docMk/>
            <pc:sldMk cId="660723450" sldId="266"/>
            <ac:spMk id="6" creationId="{5C7815DB-49AF-C1B2-0A17-755A95B4B483}"/>
          </ac:spMkLst>
        </pc:spChg>
        <pc:spChg chg="add mod">
          <ac:chgData name="Charles Schatmeyer" userId="36425f4a-c74e-4829-90e4-e64f4da80c3b" providerId="ADAL" clId="{F52BC4A4-5607-C645-925F-8054B01C6542}" dt="2023-10-19T19:21:48.251" v="1536" actId="20577"/>
          <ac:spMkLst>
            <pc:docMk/>
            <pc:sldMk cId="660723450" sldId="266"/>
            <ac:spMk id="7" creationId="{C3BE8FB4-E8DC-5F48-7413-3C9CB2D5CCF7}"/>
          </ac:spMkLst>
        </pc:spChg>
        <pc:picChg chg="mod">
          <ac:chgData name="Charles Schatmeyer" userId="36425f4a-c74e-4829-90e4-e64f4da80c3b" providerId="ADAL" clId="{F52BC4A4-5607-C645-925F-8054B01C6542}" dt="2023-10-19T19:23:11.725" v="1557" actId="1036"/>
          <ac:picMkLst>
            <pc:docMk/>
            <pc:sldMk cId="660723450" sldId="266"/>
            <ac:picMk id="4" creationId="{30638816-2A6A-52B1-6B3A-8FA967B4DB02}"/>
          </ac:picMkLst>
        </pc:picChg>
        <pc:picChg chg="mod">
          <ac:chgData name="Charles Schatmeyer" userId="36425f4a-c74e-4829-90e4-e64f4da80c3b" providerId="ADAL" clId="{F52BC4A4-5607-C645-925F-8054B01C6542}" dt="2023-10-19T19:22:32.031" v="1537" actId="14100"/>
          <ac:picMkLst>
            <pc:docMk/>
            <pc:sldMk cId="660723450" sldId="266"/>
            <ac:picMk id="27" creationId="{D3621AC8-E971-DB9E-5CEA-0FEB767BDF2D}"/>
          </ac:picMkLst>
        </pc:picChg>
        <pc:picChg chg="mod">
          <ac:chgData name="Charles Schatmeyer" userId="36425f4a-c74e-4829-90e4-e64f4da80c3b" providerId="ADAL" clId="{F52BC4A4-5607-C645-925F-8054B01C6542}" dt="2023-10-19T19:23:22.341" v="1560" actId="1076"/>
          <ac:picMkLst>
            <pc:docMk/>
            <pc:sldMk cId="660723450" sldId="266"/>
            <ac:picMk id="29" creationId="{01569E4C-2B52-2B13-A9ED-2C22F5B00D7F}"/>
          </ac:picMkLst>
        </pc:picChg>
        <pc:picChg chg="mod">
          <ac:chgData name="Charles Schatmeyer" userId="36425f4a-c74e-4829-90e4-e64f4da80c3b" providerId="ADAL" clId="{F52BC4A4-5607-C645-925F-8054B01C6542}" dt="2023-10-19T19:23:14.907" v="1558" actId="1076"/>
          <ac:picMkLst>
            <pc:docMk/>
            <pc:sldMk cId="660723450" sldId="266"/>
            <ac:picMk id="32" creationId="{0825A88D-7DC7-AA35-F97D-95F28D3622B5}"/>
          </ac:picMkLst>
        </pc:picChg>
      </pc:sldChg>
      <pc:sldChg chg="addSp delSp modSp add mod">
        <pc:chgData name="Charles Schatmeyer" userId="36425f4a-c74e-4829-90e4-e64f4da80c3b" providerId="ADAL" clId="{F52BC4A4-5607-C645-925F-8054B01C6542}" dt="2023-10-23T22:15:31.539" v="2341" actId="20577"/>
        <pc:sldMkLst>
          <pc:docMk/>
          <pc:sldMk cId="3232397226" sldId="267"/>
        </pc:sldMkLst>
        <pc:spChg chg="mod">
          <ac:chgData name="Charles Schatmeyer" userId="36425f4a-c74e-4829-90e4-e64f4da80c3b" providerId="ADAL" clId="{F52BC4A4-5607-C645-925F-8054B01C6542}" dt="2023-10-23T22:14:45.449" v="2336" actId="20577"/>
          <ac:spMkLst>
            <pc:docMk/>
            <pc:sldMk cId="3232397226" sldId="267"/>
            <ac:spMk id="2" creationId="{6A223B10-03E6-CDB3-5510-6857FFB52A65}"/>
          </ac:spMkLst>
        </pc:spChg>
        <pc:spChg chg="mod">
          <ac:chgData name="Charles Schatmeyer" userId="36425f4a-c74e-4829-90e4-e64f4da80c3b" providerId="ADAL" clId="{F52BC4A4-5607-C645-925F-8054B01C6542}" dt="2023-10-23T22:15:31.539" v="2341" actId="20577"/>
          <ac:spMkLst>
            <pc:docMk/>
            <pc:sldMk cId="3232397226" sldId="267"/>
            <ac:spMk id="3" creationId="{30CD40EB-CD03-2767-2B7C-B39C28728915}"/>
          </ac:spMkLst>
        </pc:spChg>
        <pc:spChg chg="add del mod">
          <ac:chgData name="Charles Schatmeyer" userId="36425f4a-c74e-4829-90e4-e64f4da80c3b" providerId="ADAL" clId="{F52BC4A4-5607-C645-925F-8054B01C6542}" dt="2023-10-19T19:04:54.569" v="1340" actId="478"/>
          <ac:spMkLst>
            <pc:docMk/>
            <pc:sldMk cId="3232397226" sldId="267"/>
            <ac:spMk id="8" creationId="{B8D7B1E4-0714-6335-6D15-57D7EEEE6903}"/>
          </ac:spMkLst>
        </pc:spChg>
        <pc:spChg chg="add mod">
          <ac:chgData name="Charles Schatmeyer" userId="36425f4a-c74e-4829-90e4-e64f4da80c3b" providerId="ADAL" clId="{F52BC4A4-5607-C645-925F-8054B01C6542}" dt="2023-10-19T19:06:18.695" v="1345" actId="14100"/>
          <ac:spMkLst>
            <pc:docMk/>
            <pc:sldMk cId="3232397226" sldId="267"/>
            <ac:spMk id="9" creationId="{55FD1D9E-D9BB-4FC4-3E26-ED731424E04E}"/>
          </ac:spMkLst>
        </pc:spChg>
        <pc:picChg chg="add del mod">
          <ac:chgData name="Charles Schatmeyer" userId="36425f4a-c74e-4829-90e4-e64f4da80c3b" providerId="ADAL" clId="{F52BC4A4-5607-C645-925F-8054B01C6542}" dt="2023-10-19T16:50:08.884" v="646" actId="478"/>
          <ac:picMkLst>
            <pc:docMk/>
            <pc:sldMk cId="3232397226" sldId="267"/>
            <ac:picMk id="5" creationId="{B6270110-DBBB-998A-5B76-8088FB3ACBDE}"/>
          </ac:picMkLst>
        </pc:picChg>
        <pc:picChg chg="add mod">
          <ac:chgData name="Charles Schatmeyer" userId="36425f4a-c74e-4829-90e4-e64f4da80c3b" providerId="ADAL" clId="{F52BC4A4-5607-C645-925F-8054B01C6542}" dt="2023-10-19T18:58:03.363" v="1215" actId="14100"/>
          <ac:picMkLst>
            <pc:docMk/>
            <pc:sldMk cId="3232397226" sldId="267"/>
            <ac:picMk id="7" creationId="{3286D5D6-CC36-DB72-A895-4A2FE01B4F08}"/>
          </ac:picMkLst>
        </pc:picChg>
      </pc:sldChg>
      <pc:sldChg chg="addSp delSp modSp add mod setBg delDesignElem">
        <pc:chgData name="Charles Schatmeyer" userId="36425f4a-c74e-4829-90e4-e64f4da80c3b" providerId="ADAL" clId="{F52BC4A4-5607-C645-925F-8054B01C6542}" dt="2023-10-19T19:44:39.391" v="2019" actId="1036"/>
        <pc:sldMkLst>
          <pc:docMk/>
          <pc:sldMk cId="1424162888" sldId="274"/>
        </pc:sldMkLst>
        <pc:spChg chg="add del mod">
          <ac:chgData name="Charles Schatmeyer" userId="36425f4a-c74e-4829-90e4-e64f4da80c3b" providerId="ADAL" clId="{F52BC4A4-5607-C645-925F-8054B01C6542}" dt="2023-10-19T19:31:15.308" v="1798"/>
          <ac:spMkLst>
            <pc:docMk/>
            <pc:sldMk cId="1424162888" sldId="274"/>
            <ac:spMk id="3" creationId="{458B4FCC-AC49-00F9-5BE9-B86384355C07}"/>
          </ac:spMkLst>
        </pc:spChg>
        <pc:spChg chg="mod">
          <ac:chgData name="Charles Schatmeyer" userId="36425f4a-c74e-4829-90e4-e64f4da80c3b" providerId="ADAL" clId="{F52BC4A4-5607-C645-925F-8054B01C6542}" dt="2023-10-19T19:44:33.571" v="2016" actId="113"/>
          <ac:spMkLst>
            <pc:docMk/>
            <pc:sldMk cId="1424162888" sldId="274"/>
            <ac:spMk id="5" creationId="{1DC3FDDC-31C2-FBB5-9982-7B08D9973F46}"/>
          </ac:spMkLst>
        </pc:spChg>
        <pc:spChg chg="del">
          <ac:chgData name="Charles Schatmeyer" userId="36425f4a-c74e-4829-90e4-e64f4da80c3b" providerId="ADAL" clId="{F52BC4A4-5607-C645-925F-8054B01C6542}" dt="2023-10-19T16:56:32.330" v="704" actId="478"/>
          <ac:spMkLst>
            <pc:docMk/>
            <pc:sldMk cId="1424162888" sldId="274"/>
            <ac:spMk id="9" creationId="{DE1437CA-700F-C2E2-96AB-16E37ADEB1B2}"/>
          </ac:spMkLst>
        </pc:spChg>
        <pc:spChg chg="add del mod">
          <ac:chgData name="Charles Schatmeyer" userId="36425f4a-c74e-4829-90e4-e64f4da80c3b" providerId="ADAL" clId="{F52BC4A4-5607-C645-925F-8054B01C6542}" dt="2023-10-19T19:31:15.308" v="1798"/>
          <ac:spMkLst>
            <pc:docMk/>
            <pc:sldMk cId="1424162888" sldId="274"/>
            <ac:spMk id="10" creationId="{2DEC0E74-7C3F-EE14-A501-C3015F19A9C8}"/>
          </ac:spMkLst>
        </pc:spChg>
        <pc:spChg chg="del">
          <ac:chgData name="Charles Schatmeyer" userId="36425f4a-c74e-4829-90e4-e64f4da80c3b" providerId="ADAL" clId="{F52BC4A4-5607-C645-925F-8054B01C6542}" dt="2023-10-19T16:57:09.666" v="725" actId="478"/>
          <ac:spMkLst>
            <pc:docMk/>
            <pc:sldMk cId="1424162888" sldId="274"/>
            <ac:spMk id="11" creationId="{796DE549-91A2-F8B8-FACB-98588B7F9A9E}"/>
          </ac:spMkLst>
        </pc:spChg>
        <pc:spChg chg="del mod">
          <ac:chgData name="Charles Schatmeyer" userId="36425f4a-c74e-4829-90e4-e64f4da80c3b" providerId="ADAL" clId="{F52BC4A4-5607-C645-925F-8054B01C6542}" dt="2023-10-19T19:30:43.709" v="1767" actId="478"/>
          <ac:spMkLst>
            <pc:docMk/>
            <pc:sldMk cId="1424162888" sldId="274"/>
            <ac:spMk id="12" creationId="{320ACA45-F281-5053-0BF8-5FDA9322A1B4}"/>
          </ac:spMkLst>
        </pc:spChg>
        <pc:spChg chg="add mod">
          <ac:chgData name="Charles Schatmeyer" userId="36425f4a-c74e-4829-90e4-e64f4da80c3b" providerId="ADAL" clId="{F52BC4A4-5607-C645-925F-8054B01C6542}" dt="2023-10-19T19:31:58.991" v="1801"/>
          <ac:spMkLst>
            <pc:docMk/>
            <pc:sldMk cId="1424162888" sldId="274"/>
            <ac:spMk id="13" creationId="{CAF5847F-6B86-EF94-3DA8-D780647B3009}"/>
          </ac:spMkLst>
        </pc:spChg>
        <pc:spChg chg="add mod">
          <ac:chgData name="Charles Schatmeyer" userId="36425f4a-c74e-4829-90e4-e64f4da80c3b" providerId="ADAL" clId="{F52BC4A4-5607-C645-925F-8054B01C6542}" dt="2023-10-19T19:32:03.742" v="1821" actId="20577"/>
          <ac:spMkLst>
            <pc:docMk/>
            <pc:sldMk cId="1424162888" sldId="274"/>
            <ac:spMk id="14" creationId="{671AC1DF-FB4C-9F5D-3D07-4C879A7EC213}"/>
          </ac:spMkLst>
        </pc:spChg>
        <pc:spChg chg="del">
          <ac:chgData name="Charles Schatmeyer" userId="36425f4a-c74e-4829-90e4-e64f4da80c3b" providerId="ADAL" clId="{F52BC4A4-5607-C645-925F-8054B01C6542}" dt="2023-10-19T16:55:35.098" v="703"/>
          <ac:spMkLst>
            <pc:docMk/>
            <pc:sldMk cId="1424162888" sldId="274"/>
            <ac:spMk id="19" creationId="{AFF8D2E5-2C4E-47B1-930B-6C82B7C31331}"/>
          </ac:spMkLst>
        </pc:spChg>
        <pc:spChg chg="del">
          <ac:chgData name="Charles Schatmeyer" userId="36425f4a-c74e-4829-90e4-e64f4da80c3b" providerId="ADAL" clId="{F52BC4A4-5607-C645-925F-8054B01C6542}" dt="2023-10-19T16:55:35.098" v="703"/>
          <ac:spMkLst>
            <pc:docMk/>
            <pc:sldMk cId="1424162888" sldId="274"/>
            <ac:spMk id="21" creationId="{801E4ADA-0EA9-4930-846E-3C11E8BED6DD}"/>
          </ac:spMkLst>
        </pc:spChg>
        <pc:spChg chg="del">
          <ac:chgData name="Charles Schatmeyer" userId="36425f4a-c74e-4829-90e4-e64f4da80c3b" providerId="ADAL" clId="{F52BC4A4-5607-C645-925F-8054B01C6542}" dt="2023-10-19T16:55:35.098" v="703"/>
          <ac:spMkLst>
            <pc:docMk/>
            <pc:sldMk cId="1424162888" sldId="274"/>
            <ac:spMk id="23" creationId="{FB92FFCE-0C90-454E-AA25-D4EE9A6C39C5}"/>
          </ac:spMkLst>
        </pc:spChg>
        <pc:picChg chg="del">
          <ac:chgData name="Charles Schatmeyer" userId="36425f4a-c74e-4829-90e4-e64f4da80c3b" providerId="ADAL" clId="{F52BC4A4-5607-C645-925F-8054B01C6542}" dt="2023-10-19T16:56:32.330" v="704" actId="478"/>
          <ac:picMkLst>
            <pc:docMk/>
            <pc:sldMk cId="1424162888" sldId="274"/>
            <ac:picMk id="4" creationId="{B54C97DD-A002-4BAF-2CD7-5DDAC7000823}"/>
          </ac:picMkLst>
        </pc:picChg>
        <pc:picChg chg="mod">
          <ac:chgData name="Charles Schatmeyer" userId="36425f4a-c74e-4829-90e4-e64f4da80c3b" providerId="ADAL" clId="{F52BC4A4-5607-C645-925F-8054B01C6542}" dt="2023-10-19T19:44:39.391" v="2019" actId="1036"/>
          <ac:picMkLst>
            <pc:docMk/>
            <pc:sldMk cId="1424162888" sldId="274"/>
            <ac:picMk id="6" creationId="{077361E8-3E22-53DD-E2E8-277AD8FCA722}"/>
          </ac:picMkLst>
        </pc:picChg>
        <pc:picChg chg="mod">
          <ac:chgData name="Charles Schatmeyer" userId="36425f4a-c74e-4829-90e4-e64f4da80c3b" providerId="ADAL" clId="{F52BC4A4-5607-C645-925F-8054B01C6542}" dt="2023-10-19T19:44:39.391" v="2019" actId="1036"/>
          <ac:picMkLst>
            <pc:docMk/>
            <pc:sldMk cId="1424162888" sldId="274"/>
            <ac:picMk id="7" creationId="{3E590AAA-1F81-520C-3EC2-49B837FB6DD2}"/>
          </ac:picMkLst>
        </pc:picChg>
        <pc:picChg chg="mod">
          <ac:chgData name="Charles Schatmeyer" userId="36425f4a-c74e-4829-90e4-e64f4da80c3b" providerId="ADAL" clId="{F52BC4A4-5607-C645-925F-8054B01C6542}" dt="2023-10-19T19:33:14.162" v="1838" actId="1076"/>
          <ac:picMkLst>
            <pc:docMk/>
            <pc:sldMk cId="1424162888" sldId="274"/>
            <ac:picMk id="8" creationId="{CC993B0B-4A5E-42EB-EBE4-943A7BC8CAC7}"/>
          </ac:picMkLst>
        </pc:picChg>
      </pc:sldChg>
      <pc:sldChg chg="addSp delSp modSp add mod setBg delDesignElem">
        <pc:chgData name="Charles Schatmeyer" userId="36425f4a-c74e-4829-90e4-e64f4da80c3b" providerId="ADAL" clId="{F52BC4A4-5607-C645-925F-8054B01C6542}" dt="2023-10-19T19:33:32.652" v="1857" actId="1036"/>
        <pc:sldMkLst>
          <pc:docMk/>
          <pc:sldMk cId="1913617440" sldId="275"/>
        </pc:sldMkLst>
        <pc:spChg chg="add mod">
          <ac:chgData name="Charles Schatmeyer" userId="36425f4a-c74e-4829-90e4-e64f4da80c3b" providerId="ADAL" clId="{F52BC4A4-5607-C645-925F-8054B01C6542}" dt="2023-10-19T19:29:03.995" v="1757"/>
          <ac:spMkLst>
            <pc:docMk/>
            <pc:sldMk cId="1913617440" sldId="275"/>
            <ac:spMk id="4" creationId="{894CD0EC-B290-411E-A230-B41F68A21563}"/>
          </ac:spMkLst>
        </pc:spChg>
        <pc:spChg chg="mod">
          <ac:chgData name="Charles Schatmeyer" userId="36425f4a-c74e-4829-90e4-e64f4da80c3b" providerId="ADAL" clId="{F52BC4A4-5607-C645-925F-8054B01C6542}" dt="2023-10-19T19:33:32.652" v="1857" actId="1036"/>
          <ac:spMkLst>
            <pc:docMk/>
            <pc:sldMk cId="1913617440" sldId="275"/>
            <ac:spMk id="6" creationId="{2D2CE43A-D148-E473-66F8-C15466D92150}"/>
          </ac:spMkLst>
        </pc:spChg>
        <pc:spChg chg="mod">
          <ac:chgData name="Charles Schatmeyer" userId="36425f4a-c74e-4829-90e4-e64f4da80c3b" providerId="ADAL" clId="{F52BC4A4-5607-C645-925F-8054B01C6542}" dt="2023-10-19T19:30:23.828" v="1766" actId="1035"/>
          <ac:spMkLst>
            <pc:docMk/>
            <pc:sldMk cId="1913617440" sldId="275"/>
            <ac:spMk id="8" creationId="{501DC19C-4EFE-22D6-DE20-7E28CF04BB2E}"/>
          </ac:spMkLst>
        </pc:spChg>
        <pc:spChg chg="add mod">
          <ac:chgData name="Charles Schatmeyer" userId="36425f4a-c74e-4829-90e4-e64f4da80c3b" providerId="ADAL" clId="{F52BC4A4-5607-C645-925F-8054B01C6542}" dt="2023-10-19T19:30:00.101" v="1759" actId="207"/>
          <ac:spMkLst>
            <pc:docMk/>
            <pc:sldMk cId="1913617440" sldId="275"/>
            <ac:spMk id="10" creationId="{54091A87-9D29-D201-1E81-F42394D3CC39}"/>
          </ac:spMkLst>
        </pc:spChg>
        <pc:spChg chg="del mod">
          <ac:chgData name="Charles Schatmeyer" userId="36425f4a-c74e-4829-90e4-e64f4da80c3b" providerId="ADAL" clId="{F52BC4A4-5607-C645-925F-8054B01C6542}" dt="2023-10-19T19:33:26.198" v="1844" actId="478"/>
          <ac:spMkLst>
            <pc:docMk/>
            <pc:sldMk cId="1913617440" sldId="275"/>
            <ac:spMk id="12" creationId="{320ACA45-F281-5053-0BF8-5FDA9322A1B4}"/>
          </ac:spMkLst>
        </pc:spChg>
        <pc:spChg chg="del">
          <ac:chgData name="Charles Schatmeyer" userId="36425f4a-c74e-4829-90e4-e64f4da80c3b" providerId="ADAL" clId="{F52BC4A4-5607-C645-925F-8054B01C6542}" dt="2023-10-19T16:55:35.098" v="703"/>
          <ac:spMkLst>
            <pc:docMk/>
            <pc:sldMk cId="1913617440" sldId="275"/>
            <ac:spMk id="19" creationId="{AFF8D2E5-2C4E-47B1-930B-6C82B7C31331}"/>
          </ac:spMkLst>
        </pc:spChg>
        <pc:spChg chg="del">
          <ac:chgData name="Charles Schatmeyer" userId="36425f4a-c74e-4829-90e4-e64f4da80c3b" providerId="ADAL" clId="{F52BC4A4-5607-C645-925F-8054B01C6542}" dt="2023-10-19T16:55:35.098" v="703"/>
          <ac:spMkLst>
            <pc:docMk/>
            <pc:sldMk cId="1913617440" sldId="275"/>
            <ac:spMk id="21" creationId="{801E4ADA-0EA9-4930-846E-3C11E8BED6DD}"/>
          </ac:spMkLst>
        </pc:spChg>
        <pc:spChg chg="del">
          <ac:chgData name="Charles Schatmeyer" userId="36425f4a-c74e-4829-90e4-e64f4da80c3b" providerId="ADAL" clId="{F52BC4A4-5607-C645-925F-8054B01C6542}" dt="2023-10-19T16:55:35.098" v="703"/>
          <ac:spMkLst>
            <pc:docMk/>
            <pc:sldMk cId="1913617440" sldId="275"/>
            <ac:spMk id="23" creationId="{FB92FFCE-0C90-454E-AA25-D4EE9A6C39C5}"/>
          </ac:spMkLst>
        </pc:spChg>
        <pc:picChg chg="mod">
          <ac:chgData name="Charles Schatmeyer" userId="36425f4a-c74e-4829-90e4-e64f4da80c3b" providerId="ADAL" clId="{F52BC4A4-5607-C645-925F-8054B01C6542}" dt="2023-10-19T19:33:32.652" v="1857" actId="1036"/>
          <ac:picMkLst>
            <pc:docMk/>
            <pc:sldMk cId="1913617440" sldId="275"/>
            <ac:picMk id="3" creationId="{5A89C353-CFD3-AF18-B2E5-F96D0C2C46E7}"/>
          </ac:picMkLst>
        </pc:picChg>
      </pc:sldChg>
      <pc:sldChg chg="addSp delSp modSp add mod setBg delDesignElem">
        <pc:chgData name="Charles Schatmeyer" userId="36425f4a-c74e-4829-90e4-e64f4da80c3b" providerId="ADAL" clId="{F52BC4A4-5607-C645-925F-8054B01C6542}" dt="2023-10-22T21:25:41.470" v="2086" actId="20577"/>
        <pc:sldMkLst>
          <pc:docMk/>
          <pc:sldMk cId="464366792" sldId="279"/>
        </pc:sldMkLst>
        <pc:spChg chg="mod">
          <ac:chgData name="Charles Schatmeyer" userId="36425f4a-c74e-4829-90e4-e64f4da80c3b" providerId="ADAL" clId="{F52BC4A4-5607-C645-925F-8054B01C6542}" dt="2023-10-22T21:25:41.470" v="2086" actId="20577"/>
          <ac:spMkLst>
            <pc:docMk/>
            <pc:sldMk cId="464366792" sldId="279"/>
            <ac:spMk id="5" creationId="{1DC3FDDC-31C2-FBB5-9982-7B08D9973F46}"/>
          </ac:spMkLst>
        </pc:spChg>
        <pc:spChg chg="add mod">
          <ac:chgData name="Charles Schatmeyer" userId="36425f4a-c74e-4829-90e4-e64f4da80c3b" providerId="ADAL" clId="{F52BC4A4-5607-C645-925F-8054B01C6542}" dt="2023-10-19T19:31:55.177" v="1800" actId="1076"/>
          <ac:spMkLst>
            <pc:docMk/>
            <pc:sldMk cId="464366792" sldId="279"/>
            <ac:spMk id="6" creationId="{233A0BB4-F893-63B1-AB5D-C52D4D47C791}"/>
          </ac:spMkLst>
        </pc:spChg>
        <pc:spChg chg="add mod">
          <ac:chgData name="Charles Schatmeyer" userId="36425f4a-c74e-4829-90e4-e64f4da80c3b" providerId="ADAL" clId="{F52BC4A4-5607-C645-925F-8054B01C6542}" dt="2023-10-19T19:30:49.425" v="1769" actId="1076"/>
          <ac:spMkLst>
            <pc:docMk/>
            <pc:sldMk cId="464366792" sldId="279"/>
            <ac:spMk id="7" creationId="{0EFEBBF5-C3CF-8988-B539-6BB456B29D0A}"/>
          </ac:spMkLst>
        </pc:spChg>
        <pc:spChg chg="del">
          <ac:chgData name="Charles Schatmeyer" userId="36425f4a-c74e-4829-90e4-e64f4da80c3b" providerId="ADAL" clId="{F52BC4A4-5607-C645-925F-8054B01C6542}" dt="2023-10-19T19:28:37.867" v="1733" actId="478"/>
          <ac:spMkLst>
            <pc:docMk/>
            <pc:sldMk cId="464366792" sldId="279"/>
            <ac:spMk id="12" creationId="{320ACA45-F281-5053-0BF8-5FDA9322A1B4}"/>
          </ac:spMkLst>
        </pc:spChg>
        <pc:spChg chg="del mod">
          <ac:chgData name="Charles Schatmeyer" userId="36425f4a-c74e-4829-90e4-e64f4da80c3b" providerId="ADAL" clId="{F52BC4A4-5607-C645-925F-8054B01C6542}" dt="2023-10-19T19:34:38.506" v="1860" actId="478"/>
          <ac:spMkLst>
            <pc:docMk/>
            <pc:sldMk cId="464366792" sldId="279"/>
            <ac:spMk id="13" creationId="{1FF160DD-2FE9-752B-72C0-E817F37D2DE0}"/>
          </ac:spMkLst>
        </pc:spChg>
        <pc:spChg chg="del">
          <ac:chgData name="Charles Schatmeyer" userId="36425f4a-c74e-4829-90e4-e64f4da80c3b" providerId="ADAL" clId="{F52BC4A4-5607-C645-925F-8054B01C6542}" dt="2023-10-19T16:55:35.098" v="703"/>
          <ac:spMkLst>
            <pc:docMk/>
            <pc:sldMk cId="464366792" sldId="279"/>
            <ac:spMk id="19" creationId="{AFF8D2E5-2C4E-47B1-930B-6C82B7C31331}"/>
          </ac:spMkLst>
        </pc:spChg>
        <pc:spChg chg="del">
          <ac:chgData name="Charles Schatmeyer" userId="36425f4a-c74e-4829-90e4-e64f4da80c3b" providerId="ADAL" clId="{F52BC4A4-5607-C645-925F-8054B01C6542}" dt="2023-10-19T16:55:35.098" v="703"/>
          <ac:spMkLst>
            <pc:docMk/>
            <pc:sldMk cId="464366792" sldId="279"/>
            <ac:spMk id="21" creationId="{801E4ADA-0EA9-4930-846E-3C11E8BED6DD}"/>
          </ac:spMkLst>
        </pc:spChg>
        <pc:spChg chg="del">
          <ac:chgData name="Charles Schatmeyer" userId="36425f4a-c74e-4829-90e4-e64f4da80c3b" providerId="ADAL" clId="{F52BC4A4-5607-C645-925F-8054B01C6542}" dt="2023-10-19T16:55:35.098" v="703"/>
          <ac:spMkLst>
            <pc:docMk/>
            <pc:sldMk cId="464366792" sldId="279"/>
            <ac:spMk id="23" creationId="{FB92FFCE-0C90-454E-AA25-D4EE9A6C39C5}"/>
          </ac:spMkLst>
        </pc:spChg>
        <pc:picChg chg="mod">
          <ac:chgData name="Charles Schatmeyer" userId="36425f4a-c74e-4829-90e4-e64f4da80c3b" providerId="ADAL" clId="{F52BC4A4-5607-C645-925F-8054B01C6542}" dt="2023-10-19T19:34:43.542" v="1862" actId="1076"/>
          <ac:picMkLst>
            <pc:docMk/>
            <pc:sldMk cId="464366792" sldId="279"/>
            <ac:picMk id="4" creationId="{CE466390-B28D-D06B-F13B-B396C2C6859C}"/>
          </ac:picMkLst>
        </pc:picChg>
        <pc:picChg chg="del">
          <ac:chgData name="Charles Schatmeyer" userId="36425f4a-c74e-4829-90e4-e64f4da80c3b" providerId="ADAL" clId="{F52BC4A4-5607-C645-925F-8054B01C6542}" dt="2023-10-19T19:34:35.128" v="1858" actId="478"/>
          <ac:picMkLst>
            <pc:docMk/>
            <pc:sldMk cId="464366792" sldId="279"/>
            <ac:picMk id="9" creationId="{774D06B2-BC5D-F911-9CA2-A1F89758064F}"/>
          </ac:picMkLst>
        </pc:picChg>
        <pc:cxnChg chg="del">
          <ac:chgData name="Charles Schatmeyer" userId="36425f4a-c74e-4829-90e4-e64f4da80c3b" providerId="ADAL" clId="{F52BC4A4-5607-C645-925F-8054B01C6542}" dt="2023-10-19T19:34:39.874" v="1861" actId="478"/>
          <ac:cxnSpMkLst>
            <pc:docMk/>
            <pc:sldMk cId="464366792" sldId="279"/>
            <ac:cxnSpMk id="3" creationId="{26353A14-F6EF-88BB-DBE0-2E92CE9835C5}"/>
          </ac:cxnSpMkLst>
        </pc:cxnChg>
      </pc:sldChg>
      <pc:sldChg chg="addSp delSp modSp add mod setBg delDesignElem">
        <pc:chgData name="Charles Schatmeyer" userId="36425f4a-c74e-4829-90e4-e64f4da80c3b" providerId="ADAL" clId="{F52BC4A4-5607-C645-925F-8054B01C6542}" dt="2023-10-19T19:13:14.609" v="1422" actId="255"/>
        <pc:sldMkLst>
          <pc:docMk/>
          <pc:sldMk cId="2659483485" sldId="280"/>
        </pc:sldMkLst>
        <pc:spChg chg="mod">
          <ac:chgData name="Charles Schatmeyer" userId="36425f4a-c74e-4829-90e4-e64f4da80c3b" providerId="ADAL" clId="{F52BC4A4-5607-C645-925F-8054B01C6542}" dt="2023-10-19T19:07:41.569" v="1355" actId="1076"/>
          <ac:spMkLst>
            <pc:docMk/>
            <pc:sldMk cId="2659483485" sldId="280"/>
            <ac:spMk id="2" creationId="{DBADE3DE-1D80-8F30-B96C-E33A960D557C}"/>
          </ac:spMkLst>
        </pc:spChg>
        <pc:spChg chg="mod">
          <ac:chgData name="Charles Schatmeyer" userId="36425f4a-c74e-4829-90e4-e64f4da80c3b" providerId="ADAL" clId="{F52BC4A4-5607-C645-925F-8054B01C6542}" dt="2023-10-19T19:13:14.609" v="1422" actId="255"/>
          <ac:spMkLst>
            <pc:docMk/>
            <pc:sldMk cId="2659483485" sldId="280"/>
            <ac:spMk id="3" creationId="{2BF3F50E-9B03-47AC-1E28-E05643AD8E10}"/>
          </ac:spMkLst>
        </pc:spChg>
        <pc:spChg chg="add mod">
          <ac:chgData name="Charles Schatmeyer" userId="36425f4a-c74e-4829-90e4-e64f4da80c3b" providerId="ADAL" clId="{F52BC4A4-5607-C645-925F-8054B01C6542}" dt="2023-10-19T19:08:34.850" v="1363" actId="1076"/>
          <ac:spMkLst>
            <pc:docMk/>
            <pc:sldMk cId="2659483485" sldId="280"/>
            <ac:spMk id="4" creationId="{E97384B8-3369-EBF3-C327-9F455FB3D170}"/>
          </ac:spMkLst>
        </pc:spChg>
        <pc:spChg chg="add mod">
          <ac:chgData name="Charles Schatmeyer" userId="36425f4a-c74e-4829-90e4-e64f4da80c3b" providerId="ADAL" clId="{F52BC4A4-5607-C645-925F-8054B01C6542}" dt="2023-10-19T19:11:30.848" v="1408" actId="20577"/>
          <ac:spMkLst>
            <pc:docMk/>
            <pc:sldMk cId="2659483485" sldId="280"/>
            <ac:spMk id="6" creationId="{DCB092E9-ED51-C619-7C1A-0E3F2C8F792E}"/>
          </ac:spMkLst>
        </pc:spChg>
        <pc:spChg chg="del">
          <ac:chgData name="Charles Schatmeyer" userId="36425f4a-c74e-4829-90e4-e64f4da80c3b" providerId="ADAL" clId="{F52BC4A4-5607-C645-925F-8054B01C6542}" dt="2023-10-19T19:07:18.352" v="1351"/>
          <ac:spMkLst>
            <pc:docMk/>
            <pc:sldMk cId="2659483485" sldId="280"/>
            <ac:spMk id="10" creationId="{2EB492CD-616E-47F8-933B-5E2D952A0593}"/>
          </ac:spMkLst>
        </pc:spChg>
        <pc:spChg chg="del">
          <ac:chgData name="Charles Schatmeyer" userId="36425f4a-c74e-4829-90e4-e64f4da80c3b" providerId="ADAL" clId="{F52BC4A4-5607-C645-925F-8054B01C6542}" dt="2023-10-19T19:07:18.352" v="1351"/>
          <ac:spMkLst>
            <pc:docMk/>
            <pc:sldMk cId="2659483485" sldId="280"/>
            <ac:spMk id="12" creationId="{59383CF9-23B5-4335-9B21-1791C4CF1C75}"/>
          </ac:spMkLst>
        </pc:spChg>
        <pc:spChg chg="del">
          <ac:chgData name="Charles Schatmeyer" userId="36425f4a-c74e-4829-90e4-e64f4da80c3b" providerId="ADAL" clId="{F52BC4A4-5607-C645-925F-8054B01C6542}" dt="2023-10-19T19:07:18.352" v="1351"/>
          <ac:spMkLst>
            <pc:docMk/>
            <pc:sldMk cId="2659483485" sldId="280"/>
            <ac:spMk id="14" creationId="{0007FE00-9498-4706-B255-6437B0252C02}"/>
          </ac:spMkLst>
        </pc:spChg>
        <pc:picChg chg="mod">
          <ac:chgData name="Charles Schatmeyer" userId="36425f4a-c74e-4829-90e4-e64f4da80c3b" providerId="ADAL" clId="{F52BC4A4-5607-C645-925F-8054B01C6542}" dt="2023-10-19T19:09:09.684" v="1370" actId="1076"/>
          <ac:picMkLst>
            <pc:docMk/>
            <pc:sldMk cId="2659483485" sldId="280"/>
            <ac:picMk id="5" creationId="{E09E4FA9-3F90-44E6-BD07-EFADD3567603}"/>
          </ac:picMkLst>
        </pc:picChg>
      </pc:sldChg>
      <pc:sldChg chg="addSp modSp mod">
        <pc:chgData name="Charles Schatmeyer" userId="36425f4a-c74e-4829-90e4-e64f4da80c3b" providerId="ADAL" clId="{F52BC4A4-5607-C645-925F-8054B01C6542}" dt="2023-10-19T19:36:45.758" v="1883" actId="1076"/>
        <pc:sldMkLst>
          <pc:docMk/>
          <pc:sldMk cId="2274903883" sldId="281"/>
        </pc:sldMkLst>
        <pc:spChg chg="mod">
          <ac:chgData name="Charles Schatmeyer" userId="36425f4a-c74e-4829-90e4-e64f4da80c3b" providerId="ADAL" clId="{F52BC4A4-5607-C645-925F-8054B01C6542}" dt="2023-10-19T19:36:19.657" v="1876" actId="1036"/>
          <ac:spMkLst>
            <pc:docMk/>
            <pc:sldMk cId="2274903883" sldId="281"/>
            <ac:spMk id="3" creationId="{53B8C6DD-C9F1-E60C-7285-18F45700950E}"/>
          </ac:spMkLst>
        </pc:spChg>
        <pc:spChg chg="add mod">
          <ac:chgData name="Charles Schatmeyer" userId="36425f4a-c74e-4829-90e4-e64f4da80c3b" providerId="ADAL" clId="{F52BC4A4-5607-C645-925F-8054B01C6542}" dt="2023-10-19T19:28:14.091" v="1692"/>
          <ac:spMkLst>
            <pc:docMk/>
            <pc:sldMk cId="2274903883" sldId="281"/>
            <ac:spMk id="4" creationId="{7A56906F-213D-783E-57CD-00F7F89A8202}"/>
          </ac:spMkLst>
        </pc:spChg>
        <pc:spChg chg="add mod">
          <ac:chgData name="Charles Schatmeyer" userId="36425f4a-c74e-4829-90e4-e64f4da80c3b" providerId="ADAL" clId="{F52BC4A4-5607-C645-925F-8054B01C6542}" dt="2023-10-19T19:28:21.019" v="1718" actId="20577"/>
          <ac:spMkLst>
            <pc:docMk/>
            <pc:sldMk cId="2274903883" sldId="281"/>
            <ac:spMk id="8" creationId="{D74F954B-19FE-664F-8C41-9CB9A02A2453}"/>
          </ac:spMkLst>
        </pc:spChg>
        <pc:picChg chg="mod">
          <ac:chgData name="Charles Schatmeyer" userId="36425f4a-c74e-4829-90e4-e64f4da80c3b" providerId="ADAL" clId="{F52BC4A4-5607-C645-925F-8054B01C6542}" dt="2023-10-19T19:36:27.894" v="1879" actId="1076"/>
          <ac:picMkLst>
            <pc:docMk/>
            <pc:sldMk cId="2274903883" sldId="281"/>
            <ac:picMk id="5" creationId="{F8FD9D4B-BC35-2A65-2BFF-9E8CF2CA9DD0}"/>
          </ac:picMkLst>
        </pc:picChg>
        <pc:picChg chg="mod">
          <ac:chgData name="Charles Schatmeyer" userId="36425f4a-c74e-4829-90e4-e64f4da80c3b" providerId="ADAL" clId="{F52BC4A4-5607-C645-925F-8054B01C6542}" dt="2023-10-19T19:36:45.758" v="1883" actId="1076"/>
          <ac:picMkLst>
            <pc:docMk/>
            <pc:sldMk cId="2274903883" sldId="281"/>
            <ac:picMk id="7" creationId="{D0B88C1C-3A3B-DEDB-9D51-FB5A7816E257}"/>
          </ac:picMkLst>
        </pc:picChg>
        <pc:picChg chg="mod">
          <ac:chgData name="Charles Schatmeyer" userId="36425f4a-c74e-4829-90e4-e64f4da80c3b" providerId="ADAL" clId="{F52BC4A4-5607-C645-925F-8054B01C6542}" dt="2023-10-19T19:36:33.344" v="1881" actId="14100"/>
          <ac:picMkLst>
            <pc:docMk/>
            <pc:sldMk cId="2274903883" sldId="281"/>
            <ac:picMk id="1026" creationId="{7A05118F-29B7-6DB8-0DFD-58168CB71182}"/>
          </ac:picMkLst>
        </pc:picChg>
      </pc:sldChg>
      <pc:sldChg chg="delSp add del setBg delDesignElem">
        <pc:chgData name="Charles Schatmeyer" userId="36425f4a-c74e-4829-90e4-e64f4da80c3b" providerId="ADAL" clId="{F52BC4A4-5607-C645-925F-8054B01C6542}" dt="2023-10-19T19:39:00.623" v="1918" actId="2696"/>
        <pc:sldMkLst>
          <pc:docMk/>
          <pc:sldMk cId="3809099143" sldId="282"/>
        </pc:sldMkLst>
        <pc:spChg chg="del">
          <ac:chgData name="Charles Schatmeyer" userId="36425f4a-c74e-4829-90e4-e64f4da80c3b" providerId="ADAL" clId="{F52BC4A4-5607-C645-925F-8054B01C6542}" dt="2023-10-19T19:24:05.150" v="1562"/>
          <ac:spMkLst>
            <pc:docMk/>
            <pc:sldMk cId="3809099143" sldId="282"/>
            <ac:spMk id="5" creationId="{787F4F1C-8D3D-4EC1-B72D-A0470A5A08B8}"/>
          </ac:spMkLst>
        </pc:spChg>
        <pc:grpChg chg="del">
          <ac:chgData name="Charles Schatmeyer" userId="36425f4a-c74e-4829-90e4-e64f4da80c3b" providerId="ADAL" clId="{F52BC4A4-5607-C645-925F-8054B01C6542}" dt="2023-10-19T19:24:05.150" v="1562"/>
          <ac:grpSpMkLst>
            <pc:docMk/>
            <pc:sldMk cId="3809099143" sldId="282"/>
            <ac:grpSpMk id="6" creationId="{D1E3DD61-64DB-46AD-B249-E273CD86B051}"/>
          </ac:grpSpMkLst>
        </pc:grpChg>
      </pc:sldChg>
      <pc:sldChg chg="modSp add mod ord">
        <pc:chgData name="Charles Schatmeyer" userId="36425f4a-c74e-4829-90e4-e64f4da80c3b" providerId="ADAL" clId="{F52BC4A4-5607-C645-925F-8054B01C6542}" dt="2023-10-19T19:24:46.501" v="1596" actId="20577"/>
        <pc:sldMkLst>
          <pc:docMk/>
          <pc:sldMk cId="2419990603" sldId="283"/>
        </pc:sldMkLst>
        <pc:spChg chg="mod">
          <ac:chgData name="Charles Schatmeyer" userId="36425f4a-c74e-4829-90e4-e64f4da80c3b" providerId="ADAL" clId="{F52BC4A4-5607-C645-925F-8054B01C6542}" dt="2023-10-19T19:24:35.070" v="1580" actId="20577"/>
          <ac:spMkLst>
            <pc:docMk/>
            <pc:sldMk cId="2419990603" sldId="283"/>
            <ac:spMk id="2" creationId="{00000000-0000-0000-0000-000000000000}"/>
          </ac:spMkLst>
        </pc:spChg>
        <pc:spChg chg="mod">
          <ac:chgData name="Charles Schatmeyer" userId="36425f4a-c74e-4829-90e4-e64f4da80c3b" providerId="ADAL" clId="{F52BC4A4-5607-C645-925F-8054B01C6542}" dt="2023-10-19T19:24:46.501" v="1596" actId="20577"/>
          <ac:spMkLst>
            <pc:docMk/>
            <pc:sldMk cId="2419990603" sldId="283"/>
            <ac:spMk id="3" creationId="{00000000-0000-0000-0000-000000000000}"/>
          </ac:spMkLst>
        </pc:spChg>
      </pc:sldChg>
      <pc:sldChg chg="modSp new del mod">
        <pc:chgData name="Charles Schatmeyer" userId="36425f4a-c74e-4829-90e4-e64f4da80c3b" providerId="ADAL" clId="{F52BC4A4-5607-C645-925F-8054B01C6542}" dt="2023-10-22T22:30:33.508" v="2087" actId="2696"/>
        <pc:sldMkLst>
          <pc:docMk/>
          <pc:sldMk cId="775636071" sldId="284"/>
        </pc:sldMkLst>
        <pc:spChg chg="mod">
          <ac:chgData name="Charles Schatmeyer" userId="36425f4a-c74e-4829-90e4-e64f4da80c3b" providerId="ADAL" clId="{F52BC4A4-5607-C645-925F-8054B01C6542}" dt="2023-10-19T19:42:12.403" v="1963" actId="20577"/>
          <ac:spMkLst>
            <pc:docMk/>
            <pc:sldMk cId="775636071" sldId="284"/>
            <ac:spMk id="2" creationId="{8246F5F1-E077-C252-DF5D-379E560FDA94}"/>
          </ac:spMkLst>
        </pc:spChg>
      </pc:sldChg>
    </pc:docChg>
  </pc:docChgLst>
  <pc:docChgLst>
    <pc:chgData name="Rocco Tropea" userId="S::tropea.r@northeastern.edu::84229e3f-ae8a-43e1-9dda-219454415935" providerId="AD" clId="Web-{9BD4DAC1-C122-3E6E-A826-EBD2E9335DFE}"/>
    <pc:docChg chg="modSld">
      <pc:chgData name="Rocco Tropea" userId="S::tropea.r@northeastern.edu::84229e3f-ae8a-43e1-9dda-219454415935" providerId="AD" clId="Web-{9BD4DAC1-C122-3E6E-A826-EBD2E9335DFE}" dt="2023-10-23T21:56:19.608" v="1509"/>
      <pc:docMkLst>
        <pc:docMk/>
      </pc:docMkLst>
      <pc:sldChg chg="addSp delSp modSp modNotes">
        <pc:chgData name="Rocco Tropea" userId="S::tropea.r@northeastern.edu::84229e3f-ae8a-43e1-9dda-219454415935" providerId="AD" clId="Web-{9BD4DAC1-C122-3E6E-A826-EBD2E9335DFE}" dt="2023-10-23T21:56:19.608" v="1509"/>
        <pc:sldMkLst>
          <pc:docMk/>
          <pc:sldMk cId="4214299461" sldId="258"/>
        </pc:sldMkLst>
        <pc:spChg chg="del">
          <ac:chgData name="Rocco Tropea" userId="S::tropea.r@northeastern.edu::84229e3f-ae8a-43e1-9dda-219454415935" providerId="AD" clId="Web-{9BD4DAC1-C122-3E6E-A826-EBD2E9335DFE}" dt="2023-10-23T19:38:24.734" v="0"/>
          <ac:spMkLst>
            <pc:docMk/>
            <pc:sldMk cId="4214299461" sldId="258"/>
            <ac:spMk id="3" creationId="{24082023-2D5A-2D8D-D923-D9F18A689CCE}"/>
          </ac:spMkLst>
        </pc:spChg>
        <pc:spChg chg="del">
          <ac:chgData name="Rocco Tropea" userId="S::tropea.r@northeastern.edu::84229e3f-ae8a-43e1-9dda-219454415935" providerId="AD" clId="Web-{9BD4DAC1-C122-3E6E-A826-EBD2E9335DFE}" dt="2023-10-23T19:38:26.562" v="1"/>
          <ac:spMkLst>
            <pc:docMk/>
            <pc:sldMk cId="4214299461" sldId="258"/>
            <ac:spMk id="4" creationId="{66FFE2B0-8138-A376-7F99-08B7DF2A0DB1}"/>
          </ac:spMkLst>
        </pc:spChg>
        <pc:spChg chg="mod">
          <ac:chgData name="Rocco Tropea" userId="S::tropea.r@northeastern.edu::84229e3f-ae8a-43e1-9dda-219454415935" providerId="AD" clId="Web-{9BD4DAC1-C122-3E6E-A826-EBD2E9335DFE}" dt="2023-10-23T19:49:31.925" v="28" actId="1076"/>
          <ac:spMkLst>
            <pc:docMk/>
            <pc:sldMk cId="4214299461" sldId="258"/>
            <ac:spMk id="5" creationId="{D428C327-DD6A-3853-4211-84FA522F5975}"/>
          </ac:spMkLst>
        </pc:spChg>
        <pc:picChg chg="add mod">
          <ac:chgData name="Rocco Tropea" userId="S::tropea.r@northeastern.edu::84229e3f-ae8a-43e1-9dda-219454415935" providerId="AD" clId="Web-{9BD4DAC1-C122-3E6E-A826-EBD2E9335DFE}" dt="2023-10-23T19:41:16.430" v="13" actId="1076"/>
          <ac:picMkLst>
            <pc:docMk/>
            <pc:sldMk cId="4214299461" sldId="258"/>
            <ac:picMk id="7" creationId="{9CC9520F-315A-90AA-6610-FB4DC97C7AB7}"/>
          </ac:picMkLst>
        </pc:picChg>
        <pc:picChg chg="add mod">
          <ac:chgData name="Rocco Tropea" userId="S::tropea.r@northeastern.edu::84229e3f-ae8a-43e1-9dda-219454415935" providerId="AD" clId="Web-{9BD4DAC1-C122-3E6E-A826-EBD2E9335DFE}" dt="2023-10-23T19:41:18.946" v="14" actId="1076"/>
          <ac:picMkLst>
            <pc:docMk/>
            <pc:sldMk cId="4214299461" sldId="258"/>
            <ac:picMk id="9" creationId="{DAA9E6E1-0BBA-3A56-684B-79BB89061985}"/>
          </ac:picMkLst>
        </pc:picChg>
        <pc:picChg chg="mod">
          <ac:chgData name="Rocco Tropea" userId="S::tropea.r@northeastern.edu::84229e3f-ae8a-43e1-9dda-219454415935" providerId="AD" clId="Web-{9BD4DAC1-C122-3E6E-A826-EBD2E9335DFE}" dt="2023-10-23T19:41:25.947" v="16" actId="1076"/>
          <ac:picMkLst>
            <pc:docMk/>
            <pc:sldMk cId="4214299461" sldId="258"/>
            <ac:picMk id="10" creationId="{5C2510A7-5732-736E-E544-D530D4B9945A}"/>
          </ac:picMkLst>
        </pc:picChg>
      </pc:sldChg>
    </pc:docChg>
  </pc:docChgLst>
  <pc:docChgLst>
    <pc:chgData name="Aaron Leach" userId="S::leach.aa@northeastern.edu::74bbb50a-c84c-4753-9d7c-7d7dd9aaaa79" providerId="AD" clId="Web-{2EA0B94F-7520-353A-CA71-EF93C656667A}"/>
    <pc:docChg chg="modSld">
      <pc:chgData name="Aaron Leach" userId="S::leach.aa@northeastern.edu::74bbb50a-c84c-4753-9d7c-7d7dd9aaaa79" providerId="AD" clId="Web-{2EA0B94F-7520-353A-CA71-EF93C656667A}" dt="2023-12-02T16:33:18.289" v="4" actId="1076"/>
      <pc:docMkLst>
        <pc:docMk/>
      </pc:docMkLst>
      <pc:sldChg chg="modSp">
        <pc:chgData name="Aaron Leach" userId="S::leach.aa@northeastern.edu::74bbb50a-c84c-4753-9d7c-7d7dd9aaaa79" providerId="AD" clId="Web-{2EA0B94F-7520-353A-CA71-EF93C656667A}" dt="2023-12-02T16:33:18.289" v="4" actId="1076"/>
        <pc:sldMkLst>
          <pc:docMk/>
          <pc:sldMk cId="1424162888" sldId="274"/>
        </pc:sldMkLst>
        <pc:picChg chg="mod">
          <ac:chgData name="Aaron Leach" userId="S::leach.aa@northeastern.edu::74bbb50a-c84c-4753-9d7c-7d7dd9aaaa79" providerId="AD" clId="Web-{2EA0B94F-7520-353A-CA71-EF93C656667A}" dt="2023-12-02T16:33:06.976" v="1" actId="14100"/>
          <ac:picMkLst>
            <pc:docMk/>
            <pc:sldMk cId="1424162888" sldId="274"/>
            <ac:picMk id="6" creationId="{077361E8-3E22-53DD-E2E8-277AD8FCA722}"/>
          </ac:picMkLst>
        </pc:picChg>
        <pc:picChg chg="mod">
          <ac:chgData name="Aaron Leach" userId="S::leach.aa@northeastern.edu::74bbb50a-c84c-4753-9d7c-7d7dd9aaaa79" providerId="AD" clId="Web-{2EA0B94F-7520-353A-CA71-EF93C656667A}" dt="2023-12-02T16:33:18.289" v="4" actId="1076"/>
          <ac:picMkLst>
            <pc:docMk/>
            <pc:sldMk cId="1424162888" sldId="274"/>
            <ac:picMk id="7" creationId="{3E590AAA-1F81-520C-3EC2-49B837FB6DD2}"/>
          </ac:picMkLst>
        </pc:picChg>
      </pc:sldChg>
    </pc:docChg>
  </pc:docChgLst>
  <pc:docChgLst>
    <pc:chgData name="Charles Schatmeyer" userId="36425f4a-c74e-4829-90e4-e64f4da80c3b" providerId="ADAL" clId="{D1CAB328-EEF1-5F4B-8CFA-AF385691ECBD}"/>
    <pc:docChg chg="custSel modSld">
      <pc:chgData name="Charles Schatmeyer" userId="36425f4a-c74e-4829-90e4-e64f4da80c3b" providerId="ADAL" clId="{D1CAB328-EEF1-5F4B-8CFA-AF385691ECBD}" dt="2023-11-29T21:47:22.280" v="63" actId="20577"/>
      <pc:docMkLst>
        <pc:docMk/>
      </pc:docMkLst>
      <pc:sldChg chg="modNotesTx">
        <pc:chgData name="Charles Schatmeyer" userId="36425f4a-c74e-4829-90e4-e64f4da80c3b" providerId="ADAL" clId="{D1CAB328-EEF1-5F4B-8CFA-AF385691ECBD}" dt="2023-11-29T21:47:22.280" v="63" actId="20577"/>
        <pc:sldMkLst>
          <pc:docMk/>
          <pc:sldMk cId="40610625" sldId="285"/>
        </pc:sldMkLst>
      </pc:sldChg>
    </pc:docChg>
  </pc:docChgLst>
  <pc:docChgLst>
    <pc:chgData name="Aaron Leach" userId="S::leach.aa@northeastern.edu::74bbb50a-c84c-4753-9d7c-7d7dd9aaaa79" providerId="AD" clId="Web-{B5169062-7E85-169B-2872-BA5BBE879FE8}"/>
    <pc:docChg chg="modSld">
      <pc:chgData name="Aaron Leach" userId="S::leach.aa@northeastern.edu::74bbb50a-c84c-4753-9d7c-7d7dd9aaaa79" providerId="AD" clId="Web-{B5169062-7E85-169B-2872-BA5BBE879FE8}" dt="2023-10-23T19:55:37.808" v="25"/>
      <pc:docMkLst>
        <pc:docMk/>
      </pc:docMkLst>
      <pc:sldChg chg="addSp modSp mod modShow">
        <pc:chgData name="Aaron Leach" userId="S::leach.aa@northeastern.edu::74bbb50a-c84c-4753-9d7c-7d7dd9aaaa79" providerId="AD" clId="Web-{B5169062-7E85-169B-2872-BA5BBE879FE8}" dt="2023-10-23T19:55:37.808" v="25"/>
        <pc:sldMkLst>
          <pc:docMk/>
          <pc:sldMk cId="4236052888" sldId="287"/>
        </pc:sldMkLst>
        <pc:picChg chg="mod">
          <ac:chgData name="Aaron Leach" userId="S::leach.aa@northeastern.edu::74bbb50a-c84c-4753-9d7c-7d7dd9aaaa79" providerId="AD" clId="Web-{B5169062-7E85-169B-2872-BA5BBE879FE8}" dt="2023-10-23T19:55:14.979" v="20" actId="1076"/>
          <ac:picMkLst>
            <pc:docMk/>
            <pc:sldMk cId="4236052888" sldId="287"/>
            <ac:picMk id="2" creationId="{0756EC58-DB67-3822-C7A7-2A58D7E43E8D}"/>
          </ac:picMkLst>
        </pc:picChg>
        <pc:picChg chg="mod modCrop">
          <ac:chgData name="Aaron Leach" userId="S::leach.aa@northeastern.edu::74bbb50a-c84c-4753-9d7c-7d7dd9aaaa79" providerId="AD" clId="Web-{B5169062-7E85-169B-2872-BA5BBE879FE8}" dt="2023-10-23T19:55:17.604" v="21" actId="1076"/>
          <ac:picMkLst>
            <pc:docMk/>
            <pc:sldMk cId="4236052888" sldId="287"/>
            <ac:picMk id="3" creationId="{432AA4E6-2DDF-776A-D3E1-8AD0D526E206}"/>
          </ac:picMkLst>
        </pc:picChg>
        <pc:picChg chg="add mod">
          <ac:chgData name="Aaron Leach" userId="S::leach.aa@northeastern.edu::74bbb50a-c84c-4753-9d7c-7d7dd9aaaa79" providerId="AD" clId="Web-{B5169062-7E85-169B-2872-BA5BBE879FE8}" dt="2023-10-23T19:55:25.651" v="24" actId="1076"/>
          <ac:picMkLst>
            <pc:docMk/>
            <pc:sldMk cId="4236052888" sldId="287"/>
            <ac:picMk id="4" creationId="{137393C7-4F7B-4F1C-8BBF-27EC7ACF5A30}"/>
          </ac:picMkLst>
        </pc:picChg>
        <pc:picChg chg="add mod">
          <ac:chgData name="Aaron Leach" userId="S::leach.aa@northeastern.edu::74bbb50a-c84c-4753-9d7c-7d7dd9aaaa79" providerId="AD" clId="Web-{B5169062-7E85-169B-2872-BA5BBE879FE8}" dt="2023-10-23T19:55:20.011" v="22" actId="1076"/>
          <ac:picMkLst>
            <pc:docMk/>
            <pc:sldMk cId="4236052888" sldId="287"/>
            <ac:picMk id="6" creationId="{10A7B005-5174-9E8F-FE32-C4042E829723}"/>
          </ac:picMkLst>
        </pc:picChg>
        <pc:picChg chg="add mod">
          <ac:chgData name="Aaron Leach" userId="S::leach.aa@northeastern.edu::74bbb50a-c84c-4753-9d7c-7d7dd9aaaa79" providerId="AD" clId="Web-{B5169062-7E85-169B-2872-BA5BBE879FE8}" dt="2023-10-23T19:55:23.855" v="23" actId="1076"/>
          <ac:picMkLst>
            <pc:docMk/>
            <pc:sldMk cId="4236052888" sldId="287"/>
            <ac:picMk id="7" creationId="{1E79AFFE-DA54-2C49-68DD-1C2AD27D09F6}"/>
          </ac:picMkLst>
        </pc:picChg>
      </pc:sldChg>
    </pc:docChg>
  </pc:docChgLst>
  <pc:docChgLst>
    <pc:chgData name="Jordan Abi Nader" userId="cab99ee4-9b21-4338-a2af-f7b4ea7c4e69" providerId="ADAL" clId="{C2360C6E-A354-4C01-B055-46A28C0152FA}"/>
    <pc:docChg chg="undo custSel modSld">
      <pc:chgData name="Jordan Abi Nader" userId="cab99ee4-9b21-4338-a2af-f7b4ea7c4e69" providerId="ADAL" clId="{C2360C6E-A354-4C01-B055-46A28C0152FA}" dt="2023-10-23T21:41:12.964" v="1384" actId="113"/>
      <pc:docMkLst>
        <pc:docMk/>
      </pc:docMkLst>
      <pc:sldChg chg="modSp mod">
        <pc:chgData name="Jordan Abi Nader" userId="cab99ee4-9b21-4338-a2af-f7b4ea7c4e69" providerId="ADAL" clId="{C2360C6E-A354-4C01-B055-46A28C0152FA}" dt="2023-10-23T16:56:28.227" v="883" actId="27636"/>
        <pc:sldMkLst>
          <pc:docMk/>
          <pc:sldMk cId="109857222" sldId="256"/>
        </pc:sldMkLst>
        <pc:spChg chg="mod">
          <ac:chgData name="Jordan Abi Nader" userId="cab99ee4-9b21-4338-a2af-f7b4ea7c4e69" providerId="ADAL" clId="{C2360C6E-A354-4C01-B055-46A28C0152FA}" dt="2023-10-23T16:56:28.227" v="883" actId="27636"/>
          <ac:spMkLst>
            <pc:docMk/>
            <pc:sldMk cId="109857222" sldId="256"/>
            <ac:spMk id="3" creationId="{00000000-0000-0000-0000-000000000000}"/>
          </ac:spMkLst>
        </pc:spChg>
      </pc:sldChg>
      <pc:sldChg chg="addSp modSp mod setBg">
        <pc:chgData name="Jordan Abi Nader" userId="cab99ee4-9b21-4338-a2af-f7b4ea7c4e69" providerId="ADAL" clId="{C2360C6E-A354-4C01-B055-46A28C0152FA}" dt="2023-10-19T17:31:40.486" v="847" actId="20577"/>
        <pc:sldMkLst>
          <pc:docMk/>
          <pc:sldMk cId="2597874824" sldId="259"/>
        </pc:sldMkLst>
        <pc:spChg chg="mod">
          <ac:chgData name="Jordan Abi Nader" userId="cab99ee4-9b21-4338-a2af-f7b4ea7c4e69" providerId="ADAL" clId="{C2360C6E-A354-4C01-B055-46A28C0152FA}" dt="2023-10-19T01:12:11.272" v="810" actId="113"/>
          <ac:spMkLst>
            <pc:docMk/>
            <pc:sldMk cId="2597874824" sldId="259"/>
            <ac:spMk id="2" creationId="{DBADE3DE-1D80-8F30-B96C-E33A960D557C}"/>
          </ac:spMkLst>
        </pc:spChg>
        <pc:spChg chg="mod ord">
          <ac:chgData name="Jordan Abi Nader" userId="cab99ee4-9b21-4338-a2af-f7b4ea7c4e69" providerId="ADAL" clId="{C2360C6E-A354-4C01-B055-46A28C0152FA}" dt="2023-10-19T17:31:40.486" v="847" actId="20577"/>
          <ac:spMkLst>
            <pc:docMk/>
            <pc:sldMk cId="2597874824" sldId="259"/>
            <ac:spMk id="3" creationId="{2BF3F50E-9B03-47AC-1E28-E05643AD8E10}"/>
          </ac:spMkLst>
        </pc:spChg>
        <pc:spChg chg="add">
          <ac:chgData name="Jordan Abi Nader" userId="cab99ee4-9b21-4338-a2af-f7b4ea7c4e69" providerId="ADAL" clId="{C2360C6E-A354-4C01-B055-46A28C0152FA}" dt="2023-10-19T01:12:00.079" v="809" actId="26606"/>
          <ac:spMkLst>
            <pc:docMk/>
            <pc:sldMk cId="2597874824" sldId="259"/>
            <ac:spMk id="10" creationId="{2EB492CD-616E-47F8-933B-5E2D952A0593}"/>
          </ac:spMkLst>
        </pc:spChg>
        <pc:spChg chg="add">
          <ac:chgData name="Jordan Abi Nader" userId="cab99ee4-9b21-4338-a2af-f7b4ea7c4e69" providerId="ADAL" clId="{C2360C6E-A354-4C01-B055-46A28C0152FA}" dt="2023-10-19T01:12:00.079" v="809" actId="26606"/>
          <ac:spMkLst>
            <pc:docMk/>
            <pc:sldMk cId="2597874824" sldId="259"/>
            <ac:spMk id="12" creationId="{59383CF9-23B5-4335-9B21-1791C4CF1C75}"/>
          </ac:spMkLst>
        </pc:spChg>
        <pc:spChg chg="add">
          <ac:chgData name="Jordan Abi Nader" userId="cab99ee4-9b21-4338-a2af-f7b4ea7c4e69" providerId="ADAL" clId="{C2360C6E-A354-4C01-B055-46A28C0152FA}" dt="2023-10-19T01:12:00.079" v="809" actId="26606"/>
          <ac:spMkLst>
            <pc:docMk/>
            <pc:sldMk cId="2597874824" sldId="259"/>
            <ac:spMk id="14" creationId="{0007FE00-9498-4706-B255-6437B0252C02}"/>
          </ac:spMkLst>
        </pc:spChg>
        <pc:picChg chg="add mod">
          <ac:chgData name="Jordan Abi Nader" userId="cab99ee4-9b21-4338-a2af-f7b4ea7c4e69" providerId="ADAL" clId="{C2360C6E-A354-4C01-B055-46A28C0152FA}" dt="2023-10-19T01:12:00.079" v="809" actId="26606"/>
          <ac:picMkLst>
            <pc:docMk/>
            <pc:sldMk cId="2597874824" sldId="259"/>
            <ac:picMk id="5" creationId="{E09E4FA9-3F90-44E6-BD07-EFADD3567603}"/>
          </ac:picMkLst>
        </pc:picChg>
      </pc:sldChg>
      <pc:sldChg chg="addSp modSp mod">
        <pc:chgData name="Jordan Abi Nader" userId="cab99ee4-9b21-4338-a2af-f7b4ea7c4e69" providerId="ADAL" clId="{C2360C6E-A354-4C01-B055-46A28C0152FA}" dt="2023-10-23T21:41:12.964" v="1384" actId="113"/>
        <pc:sldMkLst>
          <pc:docMk/>
          <pc:sldMk cId="2659483485" sldId="280"/>
        </pc:sldMkLst>
        <pc:spChg chg="mod">
          <ac:chgData name="Jordan Abi Nader" userId="cab99ee4-9b21-4338-a2af-f7b4ea7c4e69" providerId="ADAL" clId="{C2360C6E-A354-4C01-B055-46A28C0152FA}" dt="2023-10-23T21:41:12.964" v="1384" actId="113"/>
          <ac:spMkLst>
            <pc:docMk/>
            <pc:sldMk cId="2659483485" sldId="280"/>
            <ac:spMk id="3" creationId="{2BF3F50E-9B03-47AC-1E28-E05643AD8E10}"/>
          </ac:spMkLst>
        </pc:spChg>
        <pc:spChg chg="add mod">
          <ac:chgData name="Jordan Abi Nader" userId="cab99ee4-9b21-4338-a2af-f7b4ea7c4e69" providerId="ADAL" clId="{C2360C6E-A354-4C01-B055-46A28C0152FA}" dt="2023-10-23T20:00:50.710" v="1065" actId="164"/>
          <ac:spMkLst>
            <pc:docMk/>
            <pc:sldMk cId="2659483485" sldId="280"/>
            <ac:spMk id="9" creationId="{1037F365-B064-7661-61BE-38CAB4D4646A}"/>
          </ac:spMkLst>
        </pc:spChg>
        <pc:spChg chg="add mod">
          <ac:chgData name="Jordan Abi Nader" userId="cab99ee4-9b21-4338-a2af-f7b4ea7c4e69" providerId="ADAL" clId="{C2360C6E-A354-4C01-B055-46A28C0152FA}" dt="2023-10-23T20:00:50.710" v="1065" actId="164"/>
          <ac:spMkLst>
            <pc:docMk/>
            <pc:sldMk cId="2659483485" sldId="280"/>
            <ac:spMk id="10" creationId="{C8507630-B588-3F11-E593-321212C0BDDF}"/>
          </ac:spMkLst>
        </pc:spChg>
        <pc:spChg chg="add mod">
          <ac:chgData name="Jordan Abi Nader" userId="cab99ee4-9b21-4338-a2af-f7b4ea7c4e69" providerId="ADAL" clId="{C2360C6E-A354-4C01-B055-46A28C0152FA}" dt="2023-10-23T20:00:50.710" v="1065" actId="164"/>
          <ac:spMkLst>
            <pc:docMk/>
            <pc:sldMk cId="2659483485" sldId="280"/>
            <ac:spMk id="11" creationId="{210D90C8-A318-7A92-6C45-28CCBD386F01}"/>
          </ac:spMkLst>
        </pc:spChg>
        <pc:grpChg chg="add mod">
          <ac:chgData name="Jordan Abi Nader" userId="cab99ee4-9b21-4338-a2af-f7b4ea7c4e69" providerId="ADAL" clId="{C2360C6E-A354-4C01-B055-46A28C0152FA}" dt="2023-10-23T20:07:34.101" v="1097" actId="1076"/>
          <ac:grpSpMkLst>
            <pc:docMk/>
            <pc:sldMk cId="2659483485" sldId="280"/>
            <ac:grpSpMk id="12" creationId="{552EB1F5-693D-3A0F-BA5E-72D6F0F8426D}"/>
          </ac:grpSpMkLst>
        </pc:grpChg>
        <pc:picChg chg="mod">
          <ac:chgData name="Jordan Abi Nader" userId="cab99ee4-9b21-4338-a2af-f7b4ea7c4e69" providerId="ADAL" clId="{C2360C6E-A354-4C01-B055-46A28C0152FA}" dt="2023-10-23T20:17:41.648" v="1343"/>
          <ac:picMkLst>
            <pc:docMk/>
            <pc:sldMk cId="2659483485" sldId="280"/>
            <ac:picMk id="5" creationId="{E09E4FA9-3F90-44E6-BD07-EFADD3567603}"/>
          </ac:picMkLst>
        </pc:picChg>
        <pc:picChg chg="add mod">
          <ac:chgData name="Jordan Abi Nader" userId="cab99ee4-9b21-4338-a2af-f7b4ea7c4e69" providerId="ADAL" clId="{C2360C6E-A354-4C01-B055-46A28C0152FA}" dt="2023-10-23T20:00:50.710" v="1065" actId="164"/>
          <ac:picMkLst>
            <pc:docMk/>
            <pc:sldMk cId="2659483485" sldId="280"/>
            <ac:picMk id="8" creationId="{6022D4A3-1ADD-56D9-8E51-FFB9447C8D21}"/>
          </ac:picMkLst>
        </pc:picChg>
        <pc:picChg chg="add mod">
          <ac:chgData name="Jordan Abi Nader" userId="cab99ee4-9b21-4338-a2af-f7b4ea7c4e69" providerId="ADAL" clId="{C2360C6E-A354-4C01-B055-46A28C0152FA}" dt="2023-10-23T20:17:30.459" v="1312"/>
          <ac:picMkLst>
            <pc:docMk/>
            <pc:sldMk cId="2659483485" sldId="280"/>
            <ac:picMk id="14" creationId="{61E13DE4-62B0-129C-4845-DA5FBA4839B5}"/>
          </ac:picMkLst>
        </pc:picChg>
      </pc:sldChg>
    </pc:docChg>
  </pc:docChgLst>
  <pc:docChgLst>
    <pc:chgData name="Benjamin Veghte" userId="20b1fc29-10b4-4c25-b057-071df572a5dc" providerId="ADAL" clId="{A67BB20F-DA83-4A42-BD57-C45D3545288F}"/>
    <pc:docChg chg="undo custSel modSld">
      <pc:chgData name="Benjamin Veghte" userId="20b1fc29-10b4-4c25-b057-071df572a5dc" providerId="ADAL" clId="{A67BB20F-DA83-4A42-BD57-C45D3545288F}" dt="2024-01-01T00:56:44.393" v="27" actId="14100"/>
      <pc:docMkLst>
        <pc:docMk/>
      </pc:docMkLst>
      <pc:sldChg chg="modSp mod">
        <pc:chgData name="Benjamin Veghte" userId="20b1fc29-10b4-4c25-b057-071df572a5dc" providerId="ADAL" clId="{A67BB20F-DA83-4A42-BD57-C45D3545288F}" dt="2024-01-01T00:56:44.393" v="27" actId="14100"/>
        <pc:sldMkLst>
          <pc:docMk/>
          <pc:sldMk cId="1429992925" sldId="261"/>
        </pc:sldMkLst>
        <pc:picChg chg="mod">
          <ac:chgData name="Benjamin Veghte" userId="20b1fc29-10b4-4c25-b057-071df572a5dc" providerId="ADAL" clId="{A67BB20F-DA83-4A42-BD57-C45D3545288F}" dt="2024-01-01T00:56:44.393" v="27" actId="14100"/>
          <ac:picMkLst>
            <pc:docMk/>
            <pc:sldMk cId="1429992925" sldId="261"/>
            <ac:picMk id="15" creationId="{C5156182-B407-0CDE-3064-1DEADF15581A}"/>
          </ac:picMkLst>
        </pc:picChg>
        <pc:picChg chg="mod">
          <ac:chgData name="Benjamin Veghte" userId="20b1fc29-10b4-4c25-b057-071df572a5dc" providerId="ADAL" clId="{A67BB20F-DA83-4A42-BD57-C45D3545288F}" dt="2024-01-01T00:56:43.780" v="26" actId="1076"/>
          <ac:picMkLst>
            <pc:docMk/>
            <pc:sldMk cId="1429992925" sldId="261"/>
            <ac:picMk id="17" creationId="{B304EB5F-3BEE-B045-8FE4-AD0CCF8B04C1}"/>
          </ac:picMkLst>
        </pc:picChg>
      </pc:sldChg>
      <pc:sldChg chg="modSp mod">
        <pc:chgData name="Benjamin Veghte" userId="20b1fc29-10b4-4c25-b057-071df572a5dc" providerId="ADAL" clId="{A67BB20F-DA83-4A42-BD57-C45D3545288F}" dt="2024-01-01T00:56:43.397" v="25" actId="14100"/>
        <pc:sldMkLst>
          <pc:docMk/>
          <pc:sldMk cId="660723450" sldId="266"/>
        </pc:sldMkLst>
        <pc:picChg chg="ord">
          <ac:chgData name="Benjamin Veghte" userId="20b1fc29-10b4-4c25-b057-071df572a5dc" providerId="ADAL" clId="{A67BB20F-DA83-4A42-BD57-C45D3545288F}" dt="2024-01-01T00:56:42.702" v="23" actId="167"/>
          <ac:picMkLst>
            <pc:docMk/>
            <pc:sldMk cId="660723450" sldId="266"/>
            <ac:picMk id="4" creationId="{30638816-2A6A-52B1-6B3A-8FA967B4DB02}"/>
          </ac:picMkLst>
        </pc:picChg>
        <pc:picChg chg="mod">
          <ac:chgData name="Benjamin Veghte" userId="20b1fc29-10b4-4c25-b057-071df572a5dc" providerId="ADAL" clId="{A67BB20F-DA83-4A42-BD57-C45D3545288F}" dt="2024-01-01T00:56:43.019" v="24" actId="1076"/>
          <ac:picMkLst>
            <pc:docMk/>
            <pc:sldMk cId="660723450" sldId="266"/>
            <ac:picMk id="29" creationId="{01569E4C-2B52-2B13-A9ED-2C22F5B00D7F}"/>
          </ac:picMkLst>
        </pc:picChg>
        <pc:picChg chg="mod">
          <ac:chgData name="Benjamin Veghte" userId="20b1fc29-10b4-4c25-b057-071df572a5dc" providerId="ADAL" clId="{A67BB20F-DA83-4A42-BD57-C45D3545288F}" dt="2024-01-01T00:56:43.397" v="25" actId="14100"/>
          <ac:picMkLst>
            <pc:docMk/>
            <pc:sldMk cId="660723450" sldId="266"/>
            <ac:picMk id="32" creationId="{0825A88D-7DC7-AA35-F97D-95F28D3622B5}"/>
          </ac:picMkLst>
        </pc:picChg>
      </pc:sldChg>
      <pc:sldChg chg="modSp mod">
        <pc:chgData name="Benjamin Veghte" userId="20b1fc29-10b4-4c25-b057-071df572a5dc" providerId="ADAL" clId="{A67BB20F-DA83-4A42-BD57-C45D3545288F}" dt="2024-01-01T00:56:41.435" v="20" actId="14100"/>
        <pc:sldMkLst>
          <pc:docMk/>
          <pc:sldMk cId="2345854765" sldId="288"/>
        </pc:sldMkLst>
        <pc:picChg chg="mod ord">
          <ac:chgData name="Benjamin Veghte" userId="20b1fc29-10b4-4c25-b057-071df572a5dc" providerId="ADAL" clId="{A67BB20F-DA83-4A42-BD57-C45D3545288F}" dt="2024-01-01T00:56:41.435" v="20" actId="14100"/>
          <ac:picMkLst>
            <pc:docMk/>
            <pc:sldMk cId="2345854765" sldId="288"/>
            <ac:picMk id="3" creationId="{D1BC6E5F-D974-AF45-F426-A695CCC145B8}"/>
          </ac:picMkLst>
        </pc:picChg>
        <pc:picChg chg="mod ord">
          <ac:chgData name="Benjamin Veghte" userId="20b1fc29-10b4-4c25-b057-071df572a5dc" providerId="ADAL" clId="{A67BB20F-DA83-4A42-BD57-C45D3545288F}" dt="2024-01-01T00:56:40.843" v="18" actId="166"/>
          <ac:picMkLst>
            <pc:docMk/>
            <pc:sldMk cId="2345854765" sldId="288"/>
            <ac:picMk id="10" creationId="{41044857-5E58-D920-BFC8-258D73BBAC66}"/>
          </ac:picMkLst>
        </pc:picChg>
      </pc:sldChg>
    </pc:docChg>
  </pc:docChgLst>
  <pc:docChgLst>
    <pc:chgData name="Jordan Abi Nader" userId="S::abinader.j@northeastern.edu::cab99ee4-9b21-4338-a2af-f7b4ea7c4e69" providerId="AD" clId="Web-{2053583A-953C-4937-9C58-489EB65FFB1B}"/>
    <pc:docChg chg="modSld">
      <pc:chgData name="Jordan Abi Nader" userId="S::abinader.j@northeastern.edu::cab99ee4-9b21-4338-a2af-f7b4ea7c4e69" providerId="AD" clId="Web-{2053583A-953C-4937-9C58-489EB65FFB1B}" dt="2023-12-04T18:20:15.508" v="0" actId="1076"/>
      <pc:docMkLst>
        <pc:docMk/>
      </pc:docMkLst>
      <pc:sldChg chg="modSp">
        <pc:chgData name="Jordan Abi Nader" userId="S::abinader.j@northeastern.edu::cab99ee4-9b21-4338-a2af-f7b4ea7c4e69" providerId="AD" clId="Web-{2053583A-953C-4937-9C58-489EB65FFB1B}" dt="2023-12-04T18:20:15.508" v="0" actId="1076"/>
        <pc:sldMkLst>
          <pc:docMk/>
          <pc:sldMk cId="2659483485" sldId="280"/>
        </pc:sldMkLst>
        <pc:spChg chg="mod">
          <ac:chgData name="Jordan Abi Nader" userId="S::abinader.j@northeastern.edu::cab99ee4-9b21-4338-a2af-f7b4ea7c4e69" providerId="AD" clId="Web-{2053583A-953C-4937-9C58-489EB65FFB1B}" dt="2023-12-04T18:20:15.508" v="0" actId="1076"/>
          <ac:spMkLst>
            <pc:docMk/>
            <pc:sldMk cId="2659483485" sldId="280"/>
            <ac:spMk id="3" creationId="{2BF3F50E-9B03-47AC-1E28-E05643AD8E10}"/>
          </ac:spMkLst>
        </pc:spChg>
      </pc:sldChg>
    </pc:docChg>
  </pc:docChgLst>
  <pc:docChgLst>
    <pc:chgData name="Rocco Tropea" userId="84229e3f-ae8a-43e1-9dda-219454415935" providerId="ADAL" clId="{618129CA-CCD6-419A-96FA-C9F4A795739D}"/>
    <pc:docChg chg="undo redo custSel addSld delSld modSld sldOrd">
      <pc:chgData name="Rocco Tropea" userId="84229e3f-ae8a-43e1-9dda-219454415935" providerId="ADAL" clId="{618129CA-CCD6-419A-96FA-C9F4A795739D}" dt="2023-10-22T00:15:21.836" v="2730" actId="20577"/>
      <pc:docMkLst>
        <pc:docMk/>
      </pc:docMkLst>
      <pc:sldChg chg="addSp delSp modSp mod setBg">
        <pc:chgData name="Rocco Tropea" userId="84229e3f-ae8a-43e1-9dda-219454415935" providerId="ADAL" clId="{618129CA-CCD6-419A-96FA-C9F4A795739D}" dt="2023-10-17T15:02:17.382" v="408" actId="26606"/>
        <pc:sldMkLst>
          <pc:docMk/>
          <pc:sldMk cId="109857222" sldId="256"/>
        </pc:sldMkLst>
        <pc:spChg chg="mod">
          <ac:chgData name="Rocco Tropea" userId="84229e3f-ae8a-43e1-9dda-219454415935" providerId="ADAL" clId="{618129CA-CCD6-419A-96FA-C9F4A795739D}" dt="2023-10-17T15:02:17.382" v="408" actId="26606"/>
          <ac:spMkLst>
            <pc:docMk/>
            <pc:sldMk cId="109857222" sldId="256"/>
            <ac:spMk id="2" creationId="{00000000-0000-0000-0000-000000000000}"/>
          </ac:spMkLst>
        </pc:spChg>
        <pc:spChg chg="mod">
          <ac:chgData name="Rocco Tropea" userId="84229e3f-ae8a-43e1-9dda-219454415935" providerId="ADAL" clId="{618129CA-CCD6-419A-96FA-C9F4A795739D}" dt="2023-10-17T15:02:17.382" v="408" actId="26606"/>
          <ac:spMkLst>
            <pc:docMk/>
            <pc:sldMk cId="109857222" sldId="256"/>
            <ac:spMk id="3" creationId="{00000000-0000-0000-0000-000000000000}"/>
          </ac:spMkLst>
        </pc:spChg>
        <pc:spChg chg="add">
          <ac:chgData name="Rocco Tropea" userId="84229e3f-ae8a-43e1-9dda-219454415935" providerId="ADAL" clId="{618129CA-CCD6-419A-96FA-C9F4A795739D}" dt="2023-10-17T15:02:17.382" v="408" actId="26606"/>
          <ac:spMkLst>
            <pc:docMk/>
            <pc:sldMk cId="109857222" sldId="256"/>
            <ac:spMk id="5" creationId="{787F4F1C-8D3D-4EC1-B72D-A0470A5A08B8}"/>
          </ac:spMkLst>
        </pc:spChg>
        <pc:spChg chg="add del">
          <ac:chgData name="Rocco Tropea" userId="84229e3f-ae8a-43e1-9dda-219454415935" providerId="ADAL" clId="{618129CA-CCD6-419A-96FA-C9F4A795739D}" dt="2023-10-17T15:01:41.985" v="407" actId="26606"/>
          <ac:spMkLst>
            <pc:docMk/>
            <pc:sldMk cId="109857222" sldId="256"/>
            <ac:spMk id="8" creationId="{D278ADA9-6383-4BDD-80D2-8899A402687B}"/>
          </ac:spMkLst>
        </pc:spChg>
        <pc:spChg chg="add del">
          <ac:chgData name="Rocco Tropea" userId="84229e3f-ae8a-43e1-9dda-219454415935" providerId="ADAL" clId="{618129CA-CCD6-419A-96FA-C9F4A795739D}" dt="2023-10-17T15:01:41.985" v="407" actId="26606"/>
          <ac:spMkLst>
            <pc:docMk/>
            <pc:sldMk cId="109857222" sldId="256"/>
            <ac:spMk id="10" creationId="{484B7147-B0F6-40ED-B5A2-FF72BC8198B6}"/>
          </ac:spMkLst>
        </pc:spChg>
        <pc:spChg chg="add del">
          <ac:chgData name="Rocco Tropea" userId="84229e3f-ae8a-43e1-9dda-219454415935" providerId="ADAL" clId="{618129CA-CCD6-419A-96FA-C9F4A795739D}" dt="2023-10-17T15:01:41.985" v="407" actId="26606"/>
          <ac:spMkLst>
            <pc:docMk/>
            <pc:sldMk cId="109857222" sldId="256"/>
            <ac:spMk id="12" creationId="{B36D2DE0-0628-4A9A-A59D-7BA8B5EB3022}"/>
          </ac:spMkLst>
        </pc:spChg>
        <pc:spChg chg="add del">
          <ac:chgData name="Rocco Tropea" userId="84229e3f-ae8a-43e1-9dda-219454415935" providerId="ADAL" clId="{618129CA-CCD6-419A-96FA-C9F4A795739D}" dt="2023-10-17T15:01:41.985" v="407" actId="26606"/>
          <ac:spMkLst>
            <pc:docMk/>
            <pc:sldMk cId="109857222" sldId="256"/>
            <ac:spMk id="14" creationId="{48E405C9-94BE-41DA-928C-DEC9A8550E9F}"/>
          </ac:spMkLst>
        </pc:spChg>
        <pc:spChg chg="add del">
          <ac:chgData name="Rocco Tropea" userId="84229e3f-ae8a-43e1-9dda-219454415935" providerId="ADAL" clId="{618129CA-CCD6-419A-96FA-C9F4A795739D}" dt="2023-10-17T15:01:41.985" v="407" actId="26606"/>
          <ac:spMkLst>
            <pc:docMk/>
            <pc:sldMk cId="109857222" sldId="256"/>
            <ac:spMk id="16" creationId="{D2091A72-D5BB-42AC-8FD3-F7747D90861E}"/>
          </ac:spMkLst>
        </pc:spChg>
        <pc:spChg chg="add del">
          <ac:chgData name="Rocco Tropea" userId="84229e3f-ae8a-43e1-9dda-219454415935" providerId="ADAL" clId="{618129CA-CCD6-419A-96FA-C9F4A795739D}" dt="2023-10-17T15:01:41.985" v="407" actId="26606"/>
          <ac:spMkLst>
            <pc:docMk/>
            <pc:sldMk cId="109857222" sldId="256"/>
            <ac:spMk id="18" creationId="{6ED12BFC-A737-46AF-8411-481112D54B0C}"/>
          </ac:spMkLst>
        </pc:spChg>
        <pc:grpChg chg="add">
          <ac:chgData name="Rocco Tropea" userId="84229e3f-ae8a-43e1-9dda-219454415935" providerId="ADAL" clId="{618129CA-CCD6-419A-96FA-C9F4A795739D}" dt="2023-10-17T15:02:17.382" v="408" actId="26606"/>
          <ac:grpSpMkLst>
            <pc:docMk/>
            <pc:sldMk cId="109857222" sldId="256"/>
            <ac:grpSpMk id="6" creationId="{D1E3DD61-64DB-46AD-B249-E273CD86B051}"/>
          </ac:grpSpMkLst>
        </pc:grpChg>
      </pc:sldChg>
      <pc:sldChg chg="addSp delSp modSp new del mod setBg setClrOvrMap">
        <pc:chgData name="Rocco Tropea" userId="84229e3f-ae8a-43e1-9dda-219454415935" providerId="ADAL" clId="{618129CA-CCD6-419A-96FA-C9F4A795739D}" dt="2023-10-19T18:51:37.858" v="1256" actId="47"/>
        <pc:sldMkLst>
          <pc:docMk/>
          <pc:sldMk cId="3041882809" sldId="257"/>
        </pc:sldMkLst>
        <pc:spChg chg="mod">
          <ac:chgData name="Rocco Tropea" userId="84229e3f-ae8a-43e1-9dda-219454415935" providerId="ADAL" clId="{618129CA-CCD6-419A-96FA-C9F4A795739D}" dt="2023-10-17T15:02:29.815" v="412" actId="26606"/>
          <ac:spMkLst>
            <pc:docMk/>
            <pc:sldMk cId="3041882809" sldId="257"/>
            <ac:spMk id="2" creationId="{F519C1C4-B8F7-9C85-1CB8-FE91DEFC7599}"/>
          </ac:spMkLst>
        </pc:spChg>
        <pc:spChg chg="add del">
          <ac:chgData name="Rocco Tropea" userId="84229e3f-ae8a-43e1-9dda-219454415935" providerId="ADAL" clId="{618129CA-CCD6-419A-96FA-C9F4A795739D}" dt="2023-10-17T15:02:29.815" v="412" actId="26606"/>
          <ac:spMkLst>
            <pc:docMk/>
            <pc:sldMk cId="3041882809" sldId="257"/>
            <ac:spMk id="3" creationId="{DB487163-CB5B-44C7-5FC4-8ADE2C486365}"/>
          </ac:spMkLst>
        </pc:spChg>
        <pc:spChg chg="add del">
          <ac:chgData name="Rocco Tropea" userId="84229e3f-ae8a-43e1-9dda-219454415935" providerId="ADAL" clId="{618129CA-CCD6-419A-96FA-C9F4A795739D}" dt="2023-10-17T15:02:29.815" v="412" actId="26606"/>
          <ac:spMkLst>
            <pc:docMk/>
            <pc:sldMk cId="3041882809" sldId="257"/>
            <ac:spMk id="6" creationId="{71B2258F-86CA-4D4D-8270-BC05FCDEBFB3}"/>
          </ac:spMkLst>
        </pc:spChg>
        <pc:spChg chg="add del">
          <ac:chgData name="Rocco Tropea" userId="84229e3f-ae8a-43e1-9dda-219454415935" providerId="ADAL" clId="{618129CA-CCD6-419A-96FA-C9F4A795739D}" dt="2023-10-17T15:02:26.396" v="410" actId="26606"/>
          <ac:spMkLst>
            <pc:docMk/>
            <pc:sldMk cId="3041882809" sldId="257"/>
            <ac:spMk id="9" creationId="{71B2258F-86CA-4D4D-8270-BC05FCDEBFB3}"/>
          </ac:spMkLst>
        </pc:spChg>
        <pc:picChg chg="add del">
          <ac:chgData name="Rocco Tropea" userId="84229e3f-ae8a-43e1-9dda-219454415935" providerId="ADAL" clId="{618129CA-CCD6-419A-96FA-C9F4A795739D}" dt="2023-10-17T15:02:26.396" v="410" actId="26606"/>
          <ac:picMkLst>
            <pc:docMk/>
            <pc:sldMk cId="3041882809" sldId="257"/>
            <ac:picMk id="5" creationId="{E5969D80-ECD1-5BFD-2D46-1E19D482F29E}"/>
          </ac:picMkLst>
        </pc:picChg>
        <pc:picChg chg="add del">
          <ac:chgData name="Rocco Tropea" userId="84229e3f-ae8a-43e1-9dda-219454415935" providerId="ADAL" clId="{618129CA-CCD6-419A-96FA-C9F4A795739D}" dt="2023-10-17T15:02:29.815" v="412" actId="26606"/>
          <ac:picMkLst>
            <pc:docMk/>
            <pc:sldMk cId="3041882809" sldId="257"/>
            <ac:picMk id="7" creationId="{E5969D80-ECD1-5BFD-2D46-1E19D482F29E}"/>
          </ac:picMkLst>
        </pc:picChg>
      </pc:sldChg>
      <pc:sldChg chg="addSp delSp modSp new mod setBg modAnim">
        <pc:chgData name="Rocco Tropea" userId="84229e3f-ae8a-43e1-9dda-219454415935" providerId="ADAL" clId="{618129CA-CCD6-419A-96FA-C9F4A795739D}" dt="2023-10-22T00:07:43.849" v="2683" actId="20577"/>
        <pc:sldMkLst>
          <pc:docMk/>
          <pc:sldMk cId="4214299461" sldId="258"/>
        </pc:sldMkLst>
        <pc:spChg chg="mod">
          <ac:chgData name="Rocco Tropea" userId="84229e3f-ae8a-43e1-9dda-219454415935" providerId="ADAL" clId="{618129CA-CCD6-419A-96FA-C9F4A795739D}" dt="2023-10-19T19:25:41.940" v="1709" actId="20577"/>
          <ac:spMkLst>
            <pc:docMk/>
            <pc:sldMk cId="4214299461" sldId="258"/>
            <ac:spMk id="2" creationId="{F9F7570E-BE6F-BE21-D0DB-FDFF6D6ECE19}"/>
          </ac:spMkLst>
        </pc:spChg>
        <pc:spChg chg="add mod">
          <ac:chgData name="Rocco Tropea" userId="84229e3f-ae8a-43e1-9dda-219454415935" providerId="ADAL" clId="{618129CA-CCD6-419A-96FA-C9F4A795739D}" dt="2023-10-21T23:58:52.277" v="2411" actId="1076"/>
          <ac:spMkLst>
            <pc:docMk/>
            <pc:sldMk cId="4214299461" sldId="258"/>
            <ac:spMk id="3" creationId="{24082023-2D5A-2D8D-D923-D9F18A689CCE}"/>
          </ac:spMkLst>
        </pc:spChg>
        <pc:spChg chg="del mod">
          <ac:chgData name="Rocco Tropea" userId="84229e3f-ae8a-43e1-9dda-219454415935" providerId="ADAL" clId="{618129CA-CCD6-419A-96FA-C9F4A795739D}" dt="2023-10-17T15:00:30.537" v="403" actId="478"/>
          <ac:spMkLst>
            <pc:docMk/>
            <pc:sldMk cId="4214299461" sldId="258"/>
            <ac:spMk id="3" creationId="{D9B80DB9-E1B6-05E9-D5F4-CA39E0F3A1A8}"/>
          </ac:spMkLst>
        </pc:spChg>
        <pc:spChg chg="add mod">
          <ac:chgData name="Rocco Tropea" userId="84229e3f-ae8a-43e1-9dda-219454415935" providerId="ADAL" clId="{618129CA-CCD6-419A-96FA-C9F4A795739D}" dt="2023-10-21T23:58:54.621" v="2412" actId="1076"/>
          <ac:spMkLst>
            <pc:docMk/>
            <pc:sldMk cId="4214299461" sldId="258"/>
            <ac:spMk id="4" creationId="{66FFE2B0-8138-A376-7F99-08B7DF2A0DB1}"/>
          </ac:spMkLst>
        </pc:spChg>
        <pc:spChg chg="add mod">
          <ac:chgData name="Rocco Tropea" userId="84229e3f-ae8a-43e1-9dda-219454415935" providerId="ADAL" clId="{618129CA-CCD6-419A-96FA-C9F4A795739D}" dt="2023-10-22T00:07:43.849" v="2683" actId="20577"/>
          <ac:spMkLst>
            <pc:docMk/>
            <pc:sldMk cId="4214299461" sldId="258"/>
            <ac:spMk id="5" creationId="{D428C327-DD6A-3853-4211-84FA522F5975}"/>
          </ac:spMkLst>
        </pc:spChg>
        <pc:spChg chg="add del">
          <ac:chgData name="Rocco Tropea" userId="84229e3f-ae8a-43e1-9dda-219454415935" providerId="ADAL" clId="{618129CA-CCD6-419A-96FA-C9F4A795739D}" dt="2023-10-17T15:02:50.403" v="414" actId="26606"/>
          <ac:spMkLst>
            <pc:docMk/>
            <pc:sldMk cId="4214299461" sldId="258"/>
            <ac:spMk id="10" creationId="{A7AE9375-4664-4DB2-922D-2782A6E439AC}"/>
          </ac:spMkLst>
        </pc:spChg>
        <pc:spChg chg="add del">
          <ac:chgData name="Rocco Tropea" userId="84229e3f-ae8a-43e1-9dda-219454415935" providerId="ADAL" clId="{618129CA-CCD6-419A-96FA-C9F4A795739D}" dt="2023-10-17T15:02:50.403" v="414" actId="26606"/>
          <ac:spMkLst>
            <pc:docMk/>
            <pc:sldMk cId="4214299461" sldId="258"/>
            <ac:spMk id="14" creationId="{9DD005C1-8C51-42D6-9BEE-B9B83849743D}"/>
          </ac:spMkLst>
        </pc:spChg>
        <pc:graphicFrameChg chg="add del mod">
          <ac:chgData name="Rocco Tropea" userId="84229e3f-ae8a-43e1-9dda-219454415935" providerId="ADAL" clId="{618129CA-CCD6-419A-96FA-C9F4A795739D}" dt="2023-10-17T15:00:22.909" v="400" actId="21"/>
          <ac:graphicFrameMkLst>
            <pc:docMk/>
            <pc:sldMk cId="4214299461" sldId="258"/>
            <ac:graphicFrameMk id="4" creationId="{8789F666-EE00-EAEA-CB84-BEE7D0EEBF1E}"/>
          </ac:graphicFrameMkLst>
        </pc:graphicFrameChg>
        <pc:picChg chg="add del mod">
          <ac:chgData name="Rocco Tropea" userId="84229e3f-ae8a-43e1-9dda-219454415935" providerId="ADAL" clId="{618129CA-CCD6-419A-96FA-C9F4A795739D}" dt="2023-10-21T23:40:07.544" v="1913" actId="478"/>
          <ac:picMkLst>
            <pc:docMk/>
            <pc:sldMk cId="4214299461" sldId="258"/>
            <ac:picMk id="7" creationId="{A27BA8C2-5932-5B25-C089-8C79FF0213D1}"/>
          </ac:picMkLst>
        </pc:picChg>
        <pc:picChg chg="add del mod">
          <ac:chgData name="Rocco Tropea" userId="84229e3f-ae8a-43e1-9dda-219454415935" providerId="ADAL" clId="{618129CA-CCD6-419A-96FA-C9F4A795739D}" dt="2023-10-21T23:40:07.178" v="1912" actId="478"/>
          <ac:picMkLst>
            <pc:docMk/>
            <pc:sldMk cId="4214299461" sldId="258"/>
            <ac:picMk id="9" creationId="{3E5E00C9-C020-1D0F-7700-8D24971F7C3A}"/>
          </ac:picMkLst>
        </pc:picChg>
        <pc:picChg chg="add mod">
          <ac:chgData name="Rocco Tropea" userId="84229e3f-ae8a-43e1-9dda-219454415935" providerId="ADAL" clId="{618129CA-CCD6-419A-96FA-C9F4A795739D}" dt="2023-10-21T23:58:57.607" v="2414" actId="1076"/>
          <ac:picMkLst>
            <pc:docMk/>
            <pc:sldMk cId="4214299461" sldId="258"/>
            <ac:picMk id="10" creationId="{5C2510A7-5732-736E-E544-D530D4B9945A}"/>
          </ac:picMkLst>
        </pc:picChg>
        <pc:cxnChg chg="add del">
          <ac:chgData name="Rocco Tropea" userId="84229e3f-ae8a-43e1-9dda-219454415935" providerId="ADAL" clId="{618129CA-CCD6-419A-96FA-C9F4A795739D}" dt="2023-10-17T15:02:50.403" v="414" actId="26606"/>
          <ac:cxnSpMkLst>
            <pc:docMk/>
            <pc:sldMk cId="4214299461" sldId="258"/>
            <ac:cxnSpMk id="12" creationId="{EE504C98-6397-41C1-A8D8-2D9C4ED307E0}"/>
          </ac:cxnSpMkLst>
        </pc:cxnChg>
      </pc:sldChg>
      <pc:sldChg chg="modSp new mod">
        <pc:chgData name="Rocco Tropea" userId="84229e3f-ae8a-43e1-9dda-219454415935" providerId="ADAL" clId="{618129CA-CCD6-419A-96FA-C9F4A795739D}" dt="2023-10-13T13:58:03.247" v="214" actId="20577"/>
        <pc:sldMkLst>
          <pc:docMk/>
          <pc:sldMk cId="2597874824" sldId="259"/>
        </pc:sldMkLst>
        <pc:spChg chg="mod">
          <ac:chgData name="Rocco Tropea" userId="84229e3f-ae8a-43e1-9dda-219454415935" providerId="ADAL" clId="{618129CA-CCD6-419A-96FA-C9F4A795739D}" dt="2023-10-13T13:58:03.247" v="214" actId="20577"/>
          <ac:spMkLst>
            <pc:docMk/>
            <pc:sldMk cId="2597874824" sldId="259"/>
            <ac:spMk id="2" creationId="{DBADE3DE-1D80-8F30-B96C-E33A960D557C}"/>
          </ac:spMkLst>
        </pc:spChg>
      </pc:sldChg>
      <pc:sldChg chg="modSp new mod">
        <pc:chgData name="Rocco Tropea" userId="84229e3f-ae8a-43e1-9dda-219454415935" providerId="ADAL" clId="{618129CA-CCD6-419A-96FA-C9F4A795739D}" dt="2023-10-13T13:57:51.684" v="187" actId="20577"/>
        <pc:sldMkLst>
          <pc:docMk/>
          <pc:sldMk cId="3126817555" sldId="260"/>
        </pc:sldMkLst>
        <pc:spChg chg="mod">
          <ac:chgData name="Rocco Tropea" userId="84229e3f-ae8a-43e1-9dda-219454415935" providerId="ADAL" clId="{618129CA-CCD6-419A-96FA-C9F4A795739D}" dt="2023-10-13T13:57:51.684" v="187" actId="20577"/>
          <ac:spMkLst>
            <pc:docMk/>
            <pc:sldMk cId="3126817555" sldId="260"/>
            <ac:spMk id="2" creationId="{9C1B6DC8-367C-1A1A-ECD4-246E45292E61}"/>
          </ac:spMkLst>
        </pc:spChg>
      </pc:sldChg>
      <pc:sldChg chg="new del">
        <pc:chgData name="Rocco Tropea" userId="84229e3f-ae8a-43e1-9dda-219454415935" providerId="ADAL" clId="{618129CA-CCD6-419A-96FA-C9F4A795739D}" dt="2023-10-13T13:57:22.264" v="141" actId="47"/>
        <pc:sldMkLst>
          <pc:docMk/>
          <pc:sldMk cId="3901618940" sldId="260"/>
        </pc:sldMkLst>
      </pc:sldChg>
      <pc:sldChg chg="modSp new mod">
        <pc:chgData name="Rocco Tropea" userId="84229e3f-ae8a-43e1-9dda-219454415935" providerId="ADAL" clId="{618129CA-CCD6-419A-96FA-C9F4A795739D}" dt="2023-10-13T13:58:39.033" v="240" actId="20577"/>
        <pc:sldMkLst>
          <pc:docMk/>
          <pc:sldMk cId="1429992925" sldId="261"/>
        </pc:sldMkLst>
        <pc:spChg chg="mod">
          <ac:chgData name="Rocco Tropea" userId="84229e3f-ae8a-43e1-9dda-219454415935" providerId="ADAL" clId="{618129CA-CCD6-419A-96FA-C9F4A795739D}" dt="2023-10-13T13:58:39.033" v="240" actId="20577"/>
          <ac:spMkLst>
            <pc:docMk/>
            <pc:sldMk cId="1429992925" sldId="261"/>
            <ac:spMk id="2" creationId="{5A3C8EFC-3C40-60A6-DB5C-C34B1AC8DA18}"/>
          </ac:spMkLst>
        </pc:spChg>
      </pc:sldChg>
      <pc:sldChg chg="modSp new mod">
        <pc:chgData name="Rocco Tropea" userId="84229e3f-ae8a-43e1-9dda-219454415935" providerId="ADAL" clId="{618129CA-CCD6-419A-96FA-C9F4A795739D}" dt="2023-10-13T14:00:47.964" v="295" actId="20577"/>
        <pc:sldMkLst>
          <pc:docMk/>
          <pc:sldMk cId="2253227904" sldId="262"/>
        </pc:sldMkLst>
        <pc:spChg chg="mod">
          <ac:chgData name="Rocco Tropea" userId="84229e3f-ae8a-43e1-9dda-219454415935" providerId="ADAL" clId="{618129CA-CCD6-419A-96FA-C9F4A795739D}" dt="2023-10-13T14:00:47.964" v="295" actId="20577"/>
          <ac:spMkLst>
            <pc:docMk/>
            <pc:sldMk cId="2253227904" sldId="262"/>
            <ac:spMk id="2" creationId="{6A223B10-03E6-CDB3-5510-6857FFB52A65}"/>
          </ac:spMkLst>
        </pc:spChg>
      </pc:sldChg>
      <pc:sldChg chg="addSp delSp modSp new del mod ord modShow">
        <pc:chgData name="Rocco Tropea" userId="84229e3f-ae8a-43e1-9dda-219454415935" providerId="ADAL" clId="{618129CA-CCD6-419A-96FA-C9F4A795739D}" dt="2023-10-22T00:02:14.736" v="2490" actId="47"/>
        <pc:sldMkLst>
          <pc:docMk/>
          <pc:sldMk cId="163796810" sldId="263"/>
        </pc:sldMkLst>
        <pc:spChg chg="mod">
          <ac:chgData name="Rocco Tropea" userId="84229e3f-ae8a-43e1-9dda-219454415935" providerId="ADAL" clId="{618129CA-CCD6-419A-96FA-C9F4A795739D}" dt="2023-10-19T19:26:24.180" v="1732" actId="20577"/>
          <ac:spMkLst>
            <pc:docMk/>
            <pc:sldMk cId="163796810" sldId="263"/>
            <ac:spMk id="2" creationId="{77820DED-EAB3-A74C-8AED-90D28E62D4E2}"/>
          </ac:spMkLst>
        </pc:spChg>
        <pc:spChg chg="del mod">
          <ac:chgData name="Rocco Tropea" userId="84229e3f-ae8a-43e1-9dda-219454415935" providerId="ADAL" clId="{618129CA-CCD6-419A-96FA-C9F4A795739D}" dt="2023-10-17T14:19:31.411" v="326" actId="478"/>
          <ac:spMkLst>
            <pc:docMk/>
            <pc:sldMk cId="163796810" sldId="263"/>
            <ac:spMk id="3" creationId="{99E3F38E-D56D-E706-C9E4-4AF55817F576}"/>
          </ac:spMkLst>
        </pc:spChg>
        <pc:spChg chg="add mod">
          <ac:chgData name="Rocco Tropea" userId="84229e3f-ae8a-43e1-9dda-219454415935" providerId="ADAL" clId="{618129CA-CCD6-419A-96FA-C9F4A795739D}" dt="2023-10-19T19:33:55.339" v="1751" actId="1076"/>
          <ac:spMkLst>
            <pc:docMk/>
            <pc:sldMk cId="163796810" sldId="263"/>
            <ac:spMk id="7" creationId="{3DEBD5B5-A7DA-20A8-6F57-B317FE4E979C}"/>
          </ac:spMkLst>
        </pc:spChg>
        <pc:graphicFrameChg chg="add del mod">
          <ac:chgData name="Rocco Tropea" userId="84229e3f-ae8a-43e1-9dda-219454415935" providerId="ADAL" clId="{618129CA-CCD6-419A-96FA-C9F4A795739D}" dt="2023-10-17T14:20:14.384" v="339" actId="478"/>
          <ac:graphicFrameMkLst>
            <pc:docMk/>
            <pc:sldMk cId="163796810" sldId="263"/>
            <ac:graphicFrameMk id="4" creationId="{9ED0D9E5-B4A6-95B6-118E-44C1EE8756A3}"/>
          </ac:graphicFrameMkLst>
        </pc:graphicFrameChg>
        <pc:graphicFrameChg chg="add del mod">
          <ac:chgData name="Rocco Tropea" userId="84229e3f-ae8a-43e1-9dda-219454415935" providerId="ADAL" clId="{618129CA-CCD6-419A-96FA-C9F4A795739D}" dt="2023-10-17T14:20:13.620" v="338" actId="478"/>
          <ac:graphicFrameMkLst>
            <pc:docMk/>
            <pc:sldMk cId="163796810" sldId="263"/>
            <ac:graphicFrameMk id="5" creationId="{8789F666-EE00-EAEA-CB84-BEE7D0EEBF1E}"/>
          </ac:graphicFrameMkLst>
        </pc:graphicFrameChg>
        <pc:graphicFrameChg chg="add del mod">
          <ac:chgData name="Rocco Tropea" userId="84229e3f-ae8a-43e1-9dda-219454415935" providerId="ADAL" clId="{618129CA-CCD6-419A-96FA-C9F4A795739D}" dt="2023-10-17T14:24:48.635" v="383" actId="478"/>
          <ac:graphicFrameMkLst>
            <pc:docMk/>
            <pc:sldMk cId="163796810" sldId="263"/>
            <ac:graphicFrameMk id="6" creationId="{8789F666-EE00-EAEA-CB84-BEE7D0EEBF1E}"/>
          </ac:graphicFrameMkLst>
        </pc:graphicFrameChg>
        <pc:graphicFrameChg chg="add del mod">
          <ac:chgData name="Rocco Tropea" userId="84229e3f-ae8a-43e1-9dda-219454415935" providerId="ADAL" clId="{618129CA-CCD6-419A-96FA-C9F4A795739D}" dt="2023-10-21T23:43:23.365" v="1955" actId="478"/>
          <ac:graphicFrameMkLst>
            <pc:docMk/>
            <pc:sldMk cId="163796810" sldId="263"/>
            <ac:graphicFrameMk id="8" creationId="{1CFBB86F-1EDE-9539-FB39-3EAB0D0BFD1D}"/>
          </ac:graphicFrameMkLst>
        </pc:graphicFrameChg>
      </pc:sldChg>
      <pc:sldChg chg="addSp delSp modSp new del mod ord modAnim modShow">
        <pc:chgData name="Rocco Tropea" userId="84229e3f-ae8a-43e1-9dda-219454415935" providerId="ADAL" clId="{618129CA-CCD6-419A-96FA-C9F4A795739D}" dt="2023-10-22T00:00:00.417" v="2489" actId="47"/>
        <pc:sldMkLst>
          <pc:docMk/>
          <pc:sldMk cId="1862470966" sldId="264"/>
        </pc:sldMkLst>
        <pc:spChg chg="mod">
          <ac:chgData name="Rocco Tropea" userId="84229e3f-ae8a-43e1-9dda-219454415935" providerId="ADAL" clId="{618129CA-CCD6-419A-96FA-C9F4A795739D}" dt="2023-10-19T19:26:17.239" v="1719" actId="20577"/>
          <ac:spMkLst>
            <pc:docMk/>
            <pc:sldMk cId="1862470966" sldId="264"/>
            <ac:spMk id="2" creationId="{8CB68861-E6DF-4F66-0BF5-C8B1154E97A6}"/>
          </ac:spMkLst>
        </pc:spChg>
        <pc:spChg chg="del">
          <ac:chgData name="Rocco Tropea" userId="84229e3f-ae8a-43e1-9dda-219454415935" providerId="ADAL" clId="{618129CA-CCD6-419A-96FA-C9F4A795739D}" dt="2023-10-17T14:24:21.174" v="357" actId="478"/>
          <ac:spMkLst>
            <pc:docMk/>
            <pc:sldMk cId="1862470966" sldId="264"/>
            <ac:spMk id="3" creationId="{24B14A66-82C4-3774-0AFC-B948B285706D}"/>
          </ac:spMkLst>
        </pc:spChg>
        <pc:spChg chg="add mod">
          <ac:chgData name="Rocco Tropea" userId="84229e3f-ae8a-43e1-9dda-219454415935" providerId="ADAL" clId="{618129CA-CCD6-419A-96FA-C9F4A795739D}" dt="2023-10-21T23:43:53.895" v="1973" actId="1076"/>
          <ac:spMkLst>
            <pc:docMk/>
            <pc:sldMk cId="1862470966" sldId="264"/>
            <ac:spMk id="6" creationId="{40F8A234-4FCC-6967-5A1E-AE591A35ED19}"/>
          </ac:spMkLst>
        </pc:spChg>
        <pc:graphicFrameChg chg="add mod">
          <ac:chgData name="Rocco Tropea" userId="84229e3f-ae8a-43e1-9dda-219454415935" providerId="ADAL" clId="{618129CA-CCD6-419A-96FA-C9F4A795739D}" dt="2023-10-17T14:24:42.368" v="379"/>
          <ac:graphicFrameMkLst>
            <pc:docMk/>
            <pc:sldMk cId="1862470966" sldId="264"/>
            <ac:graphicFrameMk id="4" creationId="{9ED0D9E5-B4A6-95B6-118E-44C1EE8756A3}"/>
          </ac:graphicFrameMkLst>
        </pc:graphicFrameChg>
        <pc:graphicFrameChg chg="add del mod">
          <ac:chgData name="Rocco Tropea" userId="84229e3f-ae8a-43e1-9dda-219454415935" providerId="ADAL" clId="{618129CA-CCD6-419A-96FA-C9F4A795739D}" dt="2023-10-21T23:43:25.246" v="1956" actId="478"/>
          <ac:graphicFrameMkLst>
            <pc:docMk/>
            <pc:sldMk cId="1862470966" sldId="264"/>
            <ac:graphicFrameMk id="5" creationId="{9ED0D9E5-B4A6-95B6-118E-44C1EE8756A3}"/>
          </ac:graphicFrameMkLst>
        </pc:graphicFrameChg>
        <pc:picChg chg="add mod">
          <ac:chgData name="Rocco Tropea" userId="84229e3f-ae8a-43e1-9dda-219454415935" providerId="ADAL" clId="{618129CA-CCD6-419A-96FA-C9F4A795739D}" dt="2023-10-21T23:43:51.897" v="1972" actId="1076"/>
          <ac:picMkLst>
            <pc:docMk/>
            <pc:sldMk cId="1862470966" sldId="264"/>
            <ac:picMk id="7" creationId="{B640BBE4-614B-8F67-2ADC-0255FBE4058C}"/>
          </ac:picMkLst>
        </pc:picChg>
      </pc:sldChg>
      <pc:sldChg chg="addSp delSp modSp new del mod modAnim modShow">
        <pc:chgData name="Rocco Tropea" userId="84229e3f-ae8a-43e1-9dda-219454415935" providerId="ADAL" clId="{618129CA-CCD6-419A-96FA-C9F4A795739D}" dt="2023-10-17T15:14:52.143" v="614" actId="47"/>
        <pc:sldMkLst>
          <pc:docMk/>
          <pc:sldMk cId="602548062" sldId="265"/>
        </pc:sldMkLst>
        <pc:spChg chg="mod">
          <ac:chgData name="Rocco Tropea" userId="84229e3f-ae8a-43e1-9dda-219454415935" providerId="ADAL" clId="{618129CA-CCD6-419A-96FA-C9F4A795739D}" dt="2023-10-17T15:07:15.516" v="506" actId="20577"/>
          <ac:spMkLst>
            <pc:docMk/>
            <pc:sldMk cId="602548062" sldId="265"/>
            <ac:spMk id="2" creationId="{647336B6-C75C-9DA4-07B3-EEA2295E8828}"/>
          </ac:spMkLst>
        </pc:spChg>
        <pc:spChg chg="del mod">
          <ac:chgData name="Rocco Tropea" userId="84229e3f-ae8a-43e1-9dda-219454415935" providerId="ADAL" clId="{618129CA-CCD6-419A-96FA-C9F4A795739D}" dt="2023-10-17T15:08:26.590" v="508"/>
          <ac:spMkLst>
            <pc:docMk/>
            <pc:sldMk cId="602548062" sldId="265"/>
            <ac:spMk id="3" creationId="{5A066B5C-2BF0-FF7B-849F-C47B29AA02BC}"/>
          </ac:spMkLst>
        </pc:spChg>
        <pc:picChg chg="add mod">
          <ac:chgData name="Rocco Tropea" userId="84229e3f-ae8a-43e1-9dda-219454415935" providerId="ADAL" clId="{618129CA-CCD6-419A-96FA-C9F4A795739D}" dt="2023-10-17T15:08:42.591" v="511" actId="1076"/>
          <ac:picMkLst>
            <pc:docMk/>
            <pc:sldMk cId="602548062" sldId="265"/>
            <ac:picMk id="4" creationId="{0F18511E-3275-519F-18B2-E356769D45E7}"/>
          </ac:picMkLst>
        </pc:picChg>
      </pc:sldChg>
      <pc:sldChg chg="modSp mod delCm">
        <pc:chgData name="Rocco Tropea" userId="84229e3f-ae8a-43e1-9dda-219454415935" providerId="ADAL" clId="{618129CA-CCD6-419A-96FA-C9F4A795739D}" dt="2023-10-19T19:28:56.753" v="1750" actId="1076"/>
        <pc:sldMkLst>
          <pc:docMk/>
          <pc:sldMk cId="1424162888" sldId="274"/>
        </pc:sldMkLst>
        <pc:spChg chg="mod">
          <ac:chgData name="Rocco Tropea" userId="84229e3f-ae8a-43e1-9dda-219454415935" providerId="ADAL" clId="{618129CA-CCD6-419A-96FA-C9F4A795739D}" dt="2023-10-19T19:28:46.190" v="1745" actId="14100"/>
          <ac:spMkLst>
            <pc:docMk/>
            <pc:sldMk cId="1424162888" sldId="274"/>
            <ac:spMk id="5" creationId="{1DC3FDDC-31C2-FBB5-9982-7B08D9973F46}"/>
          </ac:spMkLst>
        </pc:spChg>
        <pc:picChg chg="mod">
          <ac:chgData name="Rocco Tropea" userId="84229e3f-ae8a-43e1-9dda-219454415935" providerId="ADAL" clId="{618129CA-CCD6-419A-96FA-C9F4A795739D}" dt="2023-10-19T19:28:55.407" v="1749" actId="1076"/>
          <ac:picMkLst>
            <pc:docMk/>
            <pc:sldMk cId="1424162888" sldId="274"/>
            <ac:picMk id="6" creationId="{077361E8-3E22-53DD-E2E8-277AD8FCA722}"/>
          </ac:picMkLst>
        </pc:picChg>
        <pc:picChg chg="mod">
          <ac:chgData name="Rocco Tropea" userId="84229e3f-ae8a-43e1-9dda-219454415935" providerId="ADAL" clId="{618129CA-CCD6-419A-96FA-C9F4A795739D}" dt="2023-10-19T19:28:56.753" v="1750" actId="1076"/>
          <ac:picMkLst>
            <pc:docMk/>
            <pc:sldMk cId="1424162888" sldId="274"/>
            <ac:picMk id="7" creationId="{3E590AAA-1F81-520C-3EC2-49B837FB6DD2}"/>
          </ac:picMkLst>
        </pc:picChg>
        <pc:picChg chg="mod">
          <ac:chgData name="Rocco Tropea" userId="84229e3f-ae8a-43e1-9dda-219454415935" providerId="ADAL" clId="{618129CA-CCD6-419A-96FA-C9F4A795739D}" dt="2023-10-19T19:13:02.737" v="1257" actId="1076"/>
          <ac:picMkLst>
            <pc:docMk/>
            <pc:sldMk cId="1424162888" sldId="274"/>
            <ac:picMk id="8" creationId="{CC993B0B-4A5E-42EB-EBE4-943A7BC8CAC7}"/>
          </ac:picMkLst>
        </pc:picChg>
        <pc:extLst>
          <p:ext xmlns:p="http://schemas.openxmlformats.org/presentationml/2006/main" uri="{D6D511B9-2390-475A-947B-AFAB55BFBCF1}">
            <pc226:cmChg xmlns:pc226="http://schemas.microsoft.com/office/powerpoint/2022/06/main/command" chg="del">
              <pc226:chgData name="Rocco Tropea" userId="84229e3f-ae8a-43e1-9dda-219454415935" providerId="ADAL" clId="{618129CA-CCD6-419A-96FA-C9F4A795739D}" dt="2023-10-19T18:51:32.745" v="1255"/>
              <pc2:cmMkLst xmlns:pc2="http://schemas.microsoft.com/office/powerpoint/2019/9/main/command">
                <pc:docMk/>
                <pc:sldMk cId="1424162888" sldId="274"/>
                <pc2:cmMk id="{52294F10-2216-4ADB-9D4A-3B7C44B70DAC}"/>
              </pc2:cmMkLst>
            </pc226:cmChg>
            <pc226:cmChg xmlns:pc226="http://schemas.microsoft.com/office/powerpoint/2022/06/main/command" chg="del">
              <pc226:chgData name="Rocco Tropea" userId="84229e3f-ae8a-43e1-9dda-219454415935" providerId="ADAL" clId="{618129CA-CCD6-419A-96FA-C9F4A795739D}" dt="2023-10-19T18:51:30.158" v="1254"/>
              <pc2:cmMkLst xmlns:pc2="http://schemas.microsoft.com/office/powerpoint/2019/9/main/command">
                <pc:docMk/>
                <pc:sldMk cId="1424162888" sldId="274"/>
                <pc2:cmMk id="{123D8675-CC4E-4A9F-B925-1D1A3AFB0636}"/>
              </pc2:cmMkLst>
            </pc226:cmChg>
          </p:ext>
        </pc:extLst>
      </pc:sldChg>
      <pc:sldChg chg="modSp mod">
        <pc:chgData name="Rocco Tropea" userId="84229e3f-ae8a-43e1-9dda-219454415935" providerId="ADAL" clId="{618129CA-CCD6-419A-96FA-C9F4A795739D}" dt="2023-10-19T19:35:54.013" v="1753" actId="1076"/>
        <pc:sldMkLst>
          <pc:docMk/>
          <pc:sldMk cId="1913617440" sldId="275"/>
        </pc:sldMkLst>
        <pc:spChg chg="mod">
          <ac:chgData name="Rocco Tropea" userId="84229e3f-ae8a-43e1-9dda-219454415935" providerId="ADAL" clId="{618129CA-CCD6-419A-96FA-C9F4A795739D}" dt="2023-10-19T19:35:50.779" v="1752" actId="1076"/>
          <ac:spMkLst>
            <pc:docMk/>
            <pc:sldMk cId="1913617440" sldId="275"/>
            <ac:spMk id="6" creationId="{2D2CE43A-D148-E473-66F8-C15466D92150}"/>
          </ac:spMkLst>
        </pc:spChg>
        <pc:picChg chg="mod">
          <ac:chgData name="Rocco Tropea" userId="84229e3f-ae8a-43e1-9dda-219454415935" providerId="ADAL" clId="{618129CA-CCD6-419A-96FA-C9F4A795739D}" dt="2023-10-19T19:35:54.013" v="1753" actId="1076"/>
          <ac:picMkLst>
            <pc:docMk/>
            <pc:sldMk cId="1913617440" sldId="275"/>
            <ac:picMk id="3" creationId="{5A89C353-CFD3-AF18-B2E5-F96D0C2C46E7}"/>
          </ac:picMkLst>
        </pc:picChg>
      </pc:sldChg>
      <pc:sldChg chg="delSp modSp mod modNotesTx">
        <pc:chgData name="Rocco Tropea" userId="84229e3f-ae8a-43e1-9dda-219454415935" providerId="ADAL" clId="{618129CA-CCD6-419A-96FA-C9F4A795739D}" dt="2023-10-22T00:15:21.836" v="2730" actId="20577"/>
        <pc:sldMkLst>
          <pc:docMk/>
          <pc:sldMk cId="464366792" sldId="279"/>
        </pc:sldMkLst>
        <pc:spChg chg="mod">
          <ac:chgData name="Rocco Tropea" userId="84229e3f-ae8a-43e1-9dda-219454415935" providerId="ADAL" clId="{618129CA-CCD6-419A-96FA-C9F4A795739D}" dt="2023-10-21T23:47:33.791" v="2371" actId="1076"/>
          <ac:spMkLst>
            <pc:docMk/>
            <pc:sldMk cId="464366792" sldId="279"/>
            <ac:spMk id="5" creationId="{1DC3FDDC-31C2-FBB5-9982-7B08D9973F46}"/>
          </ac:spMkLst>
        </pc:spChg>
        <pc:spChg chg="mod">
          <ac:chgData name="Rocco Tropea" userId="84229e3f-ae8a-43e1-9dda-219454415935" providerId="ADAL" clId="{618129CA-CCD6-419A-96FA-C9F4A795739D}" dt="2023-10-21T23:58:01.404" v="2406" actId="20577"/>
          <ac:spMkLst>
            <pc:docMk/>
            <pc:sldMk cId="464366792" sldId="279"/>
            <ac:spMk id="7" creationId="{0EFEBBF5-C3CF-8988-B539-6BB456B29D0A}"/>
          </ac:spMkLst>
        </pc:spChg>
        <pc:picChg chg="del mod">
          <ac:chgData name="Rocco Tropea" userId="84229e3f-ae8a-43e1-9dda-219454415935" providerId="ADAL" clId="{618129CA-CCD6-419A-96FA-C9F4A795739D}" dt="2023-10-21T23:46:55.223" v="2355" actId="478"/>
          <ac:picMkLst>
            <pc:docMk/>
            <pc:sldMk cId="464366792" sldId="279"/>
            <ac:picMk id="4" creationId="{CE466390-B28D-D06B-F13B-B396C2C6859C}"/>
          </ac:picMkLst>
        </pc:picChg>
      </pc:sldChg>
      <pc:sldChg chg="modSp mod ord">
        <pc:chgData name="Rocco Tropea" userId="84229e3f-ae8a-43e1-9dda-219454415935" providerId="ADAL" clId="{618129CA-CCD6-419A-96FA-C9F4A795739D}" dt="2023-10-21T23:56:11.939" v="2392" actId="20577"/>
        <pc:sldMkLst>
          <pc:docMk/>
          <pc:sldMk cId="2659483485" sldId="280"/>
        </pc:sldMkLst>
        <pc:spChg chg="mod">
          <ac:chgData name="Rocco Tropea" userId="84229e3f-ae8a-43e1-9dda-219454415935" providerId="ADAL" clId="{618129CA-CCD6-419A-96FA-C9F4A795739D}" dt="2023-10-21T23:56:11.939" v="2392" actId="20577"/>
          <ac:spMkLst>
            <pc:docMk/>
            <pc:sldMk cId="2659483485" sldId="280"/>
            <ac:spMk id="6" creationId="{DCB092E9-ED51-C619-7C1A-0E3F2C8F792E}"/>
          </ac:spMkLst>
        </pc:spChg>
      </pc:sldChg>
      <pc:sldChg chg="addSp delSp modSp new mod ord modShow">
        <pc:chgData name="Rocco Tropea" userId="84229e3f-ae8a-43e1-9dda-219454415935" providerId="ADAL" clId="{618129CA-CCD6-419A-96FA-C9F4A795739D}" dt="2023-10-22T00:07:59.936" v="2684" actId="729"/>
        <pc:sldMkLst>
          <pc:docMk/>
          <pc:sldMk cId="2274903883" sldId="281"/>
        </pc:sldMkLst>
        <pc:spChg chg="mod">
          <ac:chgData name="Rocco Tropea" userId="84229e3f-ae8a-43e1-9dda-219454415935" providerId="ADAL" clId="{618129CA-CCD6-419A-96FA-C9F4A795739D}" dt="2023-10-19T19:13:27.461" v="1283" actId="20577"/>
          <ac:spMkLst>
            <pc:docMk/>
            <pc:sldMk cId="2274903883" sldId="281"/>
            <ac:spMk id="2" creationId="{7953FDBB-58AC-D041-3B63-05CA3B8C4AD4}"/>
          </ac:spMkLst>
        </pc:spChg>
        <pc:spChg chg="mod">
          <ac:chgData name="Rocco Tropea" userId="84229e3f-ae8a-43e1-9dda-219454415935" providerId="ADAL" clId="{618129CA-CCD6-419A-96FA-C9F4A795739D}" dt="2023-10-19T19:23:45.445" v="1678" actId="115"/>
          <ac:spMkLst>
            <pc:docMk/>
            <pc:sldMk cId="2274903883" sldId="281"/>
            <ac:spMk id="3" creationId="{53B8C6DD-C9F1-E60C-7285-18F45700950E}"/>
          </ac:spMkLst>
        </pc:spChg>
        <pc:spChg chg="add del">
          <ac:chgData name="Rocco Tropea" userId="84229e3f-ae8a-43e1-9dda-219454415935" providerId="ADAL" clId="{618129CA-CCD6-419A-96FA-C9F4A795739D}" dt="2023-10-19T19:20:31.146" v="1649" actId="478"/>
          <ac:spMkLst>
            <pc:docMk/>
            <pc:sldMk cId="2274903883" sldId="281"/>
            <ac:spMk id="6" creationId="{DA4B6D20-AE84-645E-5315-05A887979A77}"/>
          </ac:spMkLst>
        </pc:spChg>
        <pc:picChg chg="add mod">
          <ac:chgData name="Rocco Tropea" userId="84229e3f-ae8a-43e1-9dda-219454415935" providerId="ADAL" clId="{618129CA-CCD6-419A-96FA-C9F4A795739D}" dt="2023-10-19T19:24:11.413" v="1689" actId="1076"/>
          <ac:picMkLst>
            <pc:docMk/>
            <pc:sldMk cId="2274903883" sldId="281"/>
            <ac:picMk id="5" creationId="{F8FD9D4B-BC35-2A65-2BFF-9E8CF2CA9DD0}"/>
          </ac:picMkLst>
        </pc:picChg>
        <pc:picChg chg="add mod">
          <ac:chgData name="Rocco Tropea" userId="84229e3f-ae8a-43e1-9dda-219454415935" providerId="ADAL" clId="{618129CA-CCD6-419A-96FA-C9F4A795739D}" dt="2023-10-19T19:24:07.066" v="1686" actId="1076"/>
          <ac:picMkLst>
            <pc:docMk/>
            <pc:sldMk cId="2274903883" sldId="281"/>
            <ac:picMk id="7" creationId="{D0B88C1C-3A3B-DEDB-9D51-FB5A7816E257}"/>
          </ac:picMkLst>
        </pc:picChg>
        <pc:picChg chg="add mod">
          <ac:chgData name="Rocco Tropea" userId="84229e3f-ae8a-43e1-9dda-219454415935" providerId="ADAL" clId="{618129CA-CCD6-419A-96FA-C9F4A795739D}" dt="2023-10-19T19:24:12.651" v="1690" actId="1076"/>
          <ac:picMkLst>
            <pc:docMk/>
            <pc:sldMk cId="2274903883" sldId="281"/>
            <ac:picMk id="1026" creationId="{7A05118F-29B7-6DB8-0DFD-58168CB71182}"/>
          </ac:picMkLst>
        </pc:picChg>
      </pc:sldChg>
      <pc:sldChg chg="addSp delSp modSp new mod modShow modNotesTx">
        <pc:chgData name="Rocco Tropea" userId="84229e3f-ae8a-43e1-9dda-219454415935" providerId="ADAL" clId="{618129CA-CCD6-419A-96FA-C9F4A795739D}" dt="2023-10-22T00:08:02.403" v="2685" actId="729"/>
        <pc:sldMkLst>
          <pc:docMk/>
          <pc:sldMk cId="40610625" sldId="285"/>
        </pc:sldMkLst>
        <pc:spChg chg="add del mod">
          <ac:chgData name="Rocco Tropea" userId="84229e3f-ae8a-43e1-9dda-219454415935" providerId="ADAL" clId="{618129CA-CCD6-419A-96FA-C9F4A795739D}" dt="2023-10-21T23:42:41.960" v="1941"/>
          <ac:spMkLst>
            <pc:docMk/>
            <pc:sldMk cId="40610625" sldId="285"/>
            <ac:spMk id="3" creationId="{2620BEB6-162C-1257-F742-5138AF45296E}"/>
          </ac:spMkLst>
        </pc:spChg>
        <pc:graphicFrameChg chg="add del mod">
          <ac:chgData name="Rocco Tropea" userId="84229e3f-ae8a-43e1-9dda-219454415935" providerId="ADAL" clId="{618129CA-CCD6-419A-96FA-C9F4A795739D}" dt="2023-10-21T23:42:41.960" v="1941"/>
          <ac:graphicFrameMkLst>
            <pc:docMk/>
            <pc:sldMk cId="40610625" sldId="285"/>
            <ac:graphicFrameMk id="2" creationId="{D43281F2-EC17-3716-AE5F-739632C7BC45}"/>
          </ac:graphicFrameMkLst>
        </pc:graphicFrameChg>
        <pc:graphicFrameChg chg="add mod">
          <ac:chgData name="Rocco Tropea" userId="84229e3f-ae8a-43e1-9dda-219454415935" providerId="ADAL" clId="{618129CA-CCD6-419A-96FA-C9F4A795739D}" dt="2023-10-21T23:55:19.829" v="2372" actId="1076"/>
          <ac:graphicFrameMkLst>
            <pc:docMk/>
            <pc:sldMk cId="40610625" sldId="285"/>
            <ac:graphicFrameMk id="4" creationId="{E46FE988-26E3-4105-81CC-EAB1187223EF}"/>
          </ac:graphicFrameMkLst>
        </pc:graphicFrameChg>
        <pc:picChg chg="add mod">
          <ac:chgData name="Rocco Tropea" userId="84229e3f-ae8a-43e1-9dda-219454415935" providerId="ADAL" clId="{618129CA-CCD6-419A-96FA-C9F4A795739D}" dt="2023-10-21T23:55:27.220" v="2377" actId="1076"/>
          <ac:picMkLst>
            <pc:docMk/>
            <pc:sldMk cId="40610625" sldId="285"/>
            <ac:picMk id="6" creationId="{B9AD64E2-05FD-04EE-CE1B-5F201D0322FA}"/>
          </ac:picMkLst>
        </pc:picChg>
      </pc:sldChg>
      <pc:sldChg chg="addSp modSp new mod modShow">
        <pc:chgData name="Rocco Tropea" userId="84229e3f-ae8a-43e1-9dda-219454415935" providerId="ADAL" clId="{618129CA-CCD6-419A-96FA-C9F4A795739D}" dt="2023-10-22T00:08:04.257" v="2686" actId="729"/>
        <pc:sldMkLst>
          <pc:docMk/>
          <pc:sldMk cId="3674222375" sldId="286"/>
        </pc:sldMkLst>
        <pc:graphicFrameChg chg="add mod">
          <ac:chgData name="Rocco Tropea" userId="84229e3f-ae8a-43e1-9dda-219454415935" providerId="ADAL" clId="{618129CA-CCD6-419A-96FA-C9F4A795739D}" dt="2023-10-21T23:55:31.184" v="2378" actId="1076"/>
          <ac:graphicFrameMkLst>
            <pc:docMk/>
            <pc:sldMk cId="3674222375" sldId="286"/>
            <ac:graphicFrameMk id="2" creationId="{E8E34947-9FDD-4651-4F9B-B3A70D16E054}"/>
          </ac:graphicFrameMkLst>
        </pc:graphicFrameChg>
        <pc:picChg chg="add mod">
          <ac:chgData name="Rocco Tropea" userId="84229e3f-ae8a-43e1-9dda-219454415935" providerId="ADAL" clId="{618129CA-CCD6-419A-96FA-C9F4A795739D}" dt="2023-10-21T23:55:47.823" v="2384" actId="1076"/>
          <ac:picMkLst>
            <pc:docMk/>
            <pc:sldMk cId="3674222375" sldId="286"/>
            <ac:picMk id="4" creationId="{AE89663A-62D9-98ED-5BAC-B3C964AAA2FF}"/>
          </ac:picMkLst>
        </pc:picChg>
      </pc:sldChg>
    </pc:docChg>
  </pc:docChgLst>
  <pc:docChgLst>
    <pc:chgData name="Aaron Leach" userId="S::leach.aa@northeastern.edu::74bbb50a-c84c-4753-9d7c-7d7dd9aaaa79" providerId="AD" clId="Web-{7345F8DC-63C6-AB3E-31D1-2F25A1D481E9}"/>
    <pc:docChg chg="addSld modSld">
      <pc:chgData name="Aaron Leach" userId="S::leach.aa@northeastern.edu::74bbb50a-c84c-4753-9d7c-7d7dd9aaaa79" providerId="AD" clId="Web-{7345F8DC-63C6-AB3E-31D1-2F25A1D481E9}" dt="2023-10-23T19:52:55.705" v="44" actId="1076"/>
      <pc:docMkLst>
        <pc:docMk/>
      </pc:docMkLst>
      <pc:sldChg chg="addSp delSp modSp">
        <pc:chgData name="Aaron Leach" userId="S::leach.aa@northeastern.edu::74bbb50a-c84c-4753-9d7c-7d7dd9aaaa79" providerId="AD" clId="Web-{7345F8DC-63C6-AB3E-31D1-2F25A1D481E9}" dt="2023-10-23T19:22:17.781" v="40" actId="1076"/>
        <pc:sldMkLst>
          <pc:docMk/>
          <pc:sldMk cId="3126817555" sldId="260"/>
        </pc:sldMkLst>
        <pc:picChg chg="add mod">
          <ac:chgData name="Aaron Leach" userId="S::leach.aa@northeastern.edu::74bbb50a-c84c-4753-9d7c-7d7dd9aaaa79" providerId="AD" clId="Web-{7345F8DC-63C6-AB3E-31D1-2F25A1D481E9}" dt="2023-10-23T19:21:14.497" v="31" actId="1076"/>
          <ac:picMkLst>
            <pc:docMk/>
            <pc:sldMk cId="3126817555" sldId="260"/>
            <ac:picMk id="2" creationId="{101B6894-63F8-0EDD-818A-F8869D8760DA}"/>
          </ac:picMkLst>
        </pc:picChg>
        <pc:picChg chg="add mod">
          <ac:chgData name="Aaron Leach" userId="S::leach.aa@northeastern.edu::74bbb50a-c84c-4753-9d7c-7d7dd9aaaa79" providerId="AD" clId="Web-{7345F8DC-63C6-AB3E-31D1-2F25A1D481E9}" dt="2023-10-23T19:22:17.781" v="40" actId="1076"/>
          <ac:picMkLst>
            <pc:docMk/>
            <pc:sldMk cId="3126817555" sldId="260"/>
            <ac:picMk id="3" creationId="{9976F61F-AAC3-D58C-41FD-9969FB591C4D}"/>
          </ac:picMkLst>
        </pc:picChg>
        <pc:picChg chg="del">
          <ac:chgData name="Aaron Leach" userId="S::leach.aa@northeastern.edu::74bbb50a-c84c-4753-9d7c-7d7dd9aaaa79" providerId="AD" clId="Web-{7345F8DC-63C6-AB3E-31D1-2F25A1D481E9}" dt="2023-10-23T19:21:26.279" v="34"/>
          <ac:picMkLst>
            <pc:docMk/>
            <pc:sldMk cId="3126817555" sldId="260"/>
            <ac:picMk id="4" creationId="{BC292A0B-ABE0-9648-DA5E-7A16FFDBE8A0}"/>
          </ac:picMkLst>
        </pc:picChg>
        <pc:picChg chg="del">
          <ac:chgData name="Aaron Leach" userId="S::leach.aa@northeastern.edu::74bbb50a-c84c-4753-9d7c-7d7dd9aaaa79" providerId="AD" clId="Web-{7345F8DC-63C6-AB3E-31D1-2F25A1D481E9}" dt="2023-10-23T19:20:56.747" v="26"/>
          <ac:picMkLst>
            <pc:docMk/>
            <pc:sldMk cId="3126817555" sldId="260"/>
            <ac:picMk id="19" creationId="{00F3B31E-2BB9-D0DD-48BC-B7A77A910841}"/>
          </ac:picMkLst>
        </pc:picChg>
        <pc:picChg chg="mod">
          <ac:chgData name="Aaron Leach" userId="S::leach.aa@northeastern.edu::74bbb50a-c84c-4753-9d7c-7d7dd9aaaa79" providerId="AD" clId="Web-{7345F8DC-63C6-AB3E-31D1-2F25A1D481E9}" dt="2023-10-23T19:22:15.203" v="39" actId="1076"/>
          <ac:picMkLst>
            <pc:docMk/>
            <pc:sldMk cId="3126817555" sldId="260"/>
            <ac:picMk id="21" creationId="{2368559E-F426-F6BC-019D-169956CD96AB}"/>
          </ac:picMkLst>
        </pc:picChg>
      </pc:sldChg>
      <pc:sldChg chg="addSp delSp modSp add replId">
        <pc:chgData name="Aaron Leach" userId="S::leach.aa@northeastern.edu::74bbb50a-c84c-4753-9d7c-7d7dd9aaaa79" providerId="AD" clId="Web-{7345F8DC-63C6-AB3E-31D1-2F25A1D481E9}" dt="2023-10-23T19:52:55.705" v="44" actId="1076"/>
        <pc:sldMkLst>
          <pc:docMk/>
          <pc:sldMk cId="4236052888" sldId="287"/>
        </pc:sldMkLst>
        <pc:spChg chg="mod">
          <ac:chgData name="Aaron Leach" userId="S::leach.aa@northeastern.edu::74bbb50a-c84c-4753-9d7c-7d7dd9aaaa79" providerId="AD" clId="Web-{7345F8DC-63C6-AB3E-31D1-2F25A1D481E9}" dt="2023-10-23T18:40:22.803" v="16" actId="20577"/>
          <ac:spMkLst>
            <pc:docMk/>
            <pc:sldMk cId="4236052888" sldId="287"/>
            <ac:spMk id="18" creationId="{8BC93AD7-5A4D-3CD6-2F91-AEE477422B6D}"/>
          </ac:spMkLst>
        </pc:spChg>
        <pc:picChg chg="add mod modCrop">
          <ac:chgData name="Aaron Leach" userId="S::leach.aa@northeastern.edu::74bbb50a-c84c-4753-9d7c-7d7dd9aaaa79" providerId="AD" clId="Web-{7345F8DC-63C6-AB3E-31D1-2F25A1D481E9}" dt="2023-10-23T19:30:23.453" v="41" actId="14100"/>
          <ac:picMkLst>
            <pc:docMk/>
            <pc:sldMk cId="4236052888" sldId="287"/>
            <ac:picMk id="2" creationId="{0756EC58-DB67-3822-C7A7-2A58D7E43E8D}"/>
          </ac:picMkLst>
        </pc:picChg>
        <pc:picChg chg="add mod">
          <ac:chgData name="Aaron Leach" userId="S::leach.aa@northeastern.edu::74bbb50a-c84c-4753-9d7c-7d7dd9aaaa79" providerId="AD" clId="Web-{7345F8DC-63C6-AB3E-31D1-2F25A1D481E9}" dt="2023-10-23T19:52:55.705" v="44" actId="1076"/>
          <ac:picMkLst>
            <pc:docMk/>
            <pc:sldMk cId="4236052888" sldId="287"/>
            <ac:picMk id="3" creationId="{432AA4E6-2DDF-776A-D3E1-8AD0D526E206}"/>
          </ac:picMkLst>
        </pc:picChg>
        <pc:picChg chg="del">
          <ac:chgData name="Aaron Leach" userId="S::leach.aa@northeastern.edu::74bbb50a-c84c-4753-9d7c-7d7dd9aaaa79" providerId="AD" clId="Web-{7345F8DC-63C6-AB3E-31D1-2F25A1D481E9}" dt="2023-10-23T18:40:33.022" v="19"/>
          <ac:picMkLst>
            <pc:docMk/>
            <pc:sldMk cId="4236052888" sldId="287"/>
            <ac:picMk id="4" creationId="{BC292A0B-ABE0-9648-DA5E-7A16FFDBE8A0}"/>
          </ac:picMkLst>
        </pc:picChg>
        <pc:picChg chg="del">
          <ac:chgData name="Aaron Leach" userId="S::leach.aa@northeastern.edu::74bbb50a-c84c-4753-9d7c-7d7dd9aaaa79" providerId="AD" clId="Web-{7345F8DC-63C6-AB3E-31D1-2F25A1D481E9}" dt="2023-10-23T18:40:29.787" v="17"/>
          <ac:picMkLst>
            <pc:docMk/>
            <pc:sldMk cId="4236052888" sldId="287"/>
            <ac:picMk id="19" creationId="{00F3B31E-2BB9-D0DD-48BC-B7A77A910841}"/>
          </ac:picMkLst>
        </pc:picChg>
        <pc:picChg chg="del">
          <ac:chgData name="Aaron Leach" userId="S::leach.aa@northeastern.edu::74bbb50a-c84c-4753-9d7c-7d7dd9aaaa79" providerId="AD" clId="Web-{7345F8DC-63C6-AB3E-31D1-2F25A1D481E9}" dt="2023-10-23T18:40:31.475" v="18"/>
          <ac:picMkLst>
            <pc:docMk/>
            <pc:sldMk cId="4236052888" sldId="287"/>
            <ac:picMk id="21" creationId="{2368559E-F426-F6BC-019D-169956CD96AB}"/>
          </ac:picMkLst>
        </pc:picChg>
      </pc:sldChg>
    </pc:docChg>
  </pc:docChgLst>
  <pc:docChgLst>
    <pc:chgData name="Benjamin Veghte" userId="20b1fc29-10b4-4c25-b057-071df572a5dc" providerId="ADAL" clId="{3508222C-ED0D-47E6-B2DC-18E4A17A882C}"/>
    <pc:docChg chg="undo custSel addSld delSld modSld sldOrd">
      <pc:chgData name="Benjamin Veghte" userId="20b1fc29-10b4-4c25-b057-071df572a5dc" providerId="ADAL" clId="{3508222C-ED0D-47E6-B2DC-18E4A17A882C}" dt="2023-10-24T03:20:03.724" v="655" actId="1076"/>
      <pc:docMkLst>
        <pc:docMk/>
      </pc:docMkLst>
      <pc:sldChg chg="addSp delSp modSp mod modAnim modShow">
        <pc:chgData name="Benjamin Veghte" userId="20b1fc29-10b4-4c25-b057-071df572a5dc" providerId="ADAL" clId="{3508222C-ED0D-47E6-B2DC-18E4A17A882C}" dt="2023-10-23T21:37:49.049" v="281" actId="729"/>
        <pc:sldMkLst>
          <pc:docMk/>
          <pc:sldMk cId="1429992925" sldId="261"/>
        </pc:sldMkLst>
        <pc:spChg chg="mod">
          <ac:chgData name="Benjamin Veghte" userId="20b1fc29-10b4-4c25-b057-071df572a5dc" providerId="ADAL" clId="{3508222C-ED0D-47E6-B2DC-18E4A17A882C}" dt="2023-10-19T01:57:00.092" v="133" actId="20577"/>
          <ac:spMkLst>
            <pc:docMk/>
            <pc:sldMk cId="1429992925" sldId="261"/>
            <ac:spMk id="2" creationId="{5A3C8EFC-3C40-60A6-DB5C-C34B1AC8DA18}"/>
          </ac:spMkLst>
        </pc:spChg>
        <pc:spChg chg="del">
          <ac:chgData name="Benjamin Veghte" userId="20b1fc29-10b4-4c25-b057-071df572a5dc" providerId="ADAL" clId="{3508222C-ED0D-47E6-B2DC-18E4A17A882C}" dt="2023-10-19T02:55:05.596" v="232"/>
          <ac:spMkLst>
            <pc:docMk/>
            <pc:sldMk cId="1429992925" sldId="261"/>
            <ac:spMk id="3" creationId="{78B46B96-5E77-901F-B52A-458CE85B6CC6}"/>
          </ac:spMkLst>
        </pc:spChg>
        <pc:picChg chg="add mod">
          <ac:chgData name="Benjamin Veghte" userId="20b1fc29-10b4-4c25-b057-071df572a5dc" providerId="ADAL" clId="{3508222C-ED0D-47E6-B2DC-18E4A17A882C}" dt="2023-10-19T01:14:17.526" v="20" actId="1076"/>
          <ac:picMkLst>
            <pc:docMk/>
            <pc:sldMk cId="1429992925" sldId="261"/>
            <ac:picMk id="5" creationId="{BA23FA0D-8CAA-50C2-E6A5-10E980E89EDB}"/>
          </ac:picMkLst>
        </pc:picChg>
        <pc:picChg chg="add del mod">
          <ac:chgData name="Benjamin Veghte" userId="20b1fc29-10b4-4c25-b057-071df572a5dc" providerId="ADAL" clId="{3508222C-ED0D-47E6-B2DC-18E4A17A882C}" dt="2023-10-19T02:54:44.490" v="227" actId="478"/>
          <ac:picMkLst>
            <pc:docMk/>
            <pc:sldMk cId="1429992925" sldId="261"/>
            <ac:picMk id="7" creationId="{CCC387F5-2D87-15A0-3778-2E9AAF714531}"/>
          </ac:picMkLst>
        </pc:picChg>
        <pc:picChg chg="add del mod">
          <ac:chgData name="Benjamin Veghte" userId="20b1fc29-10b4-4c25-b057-071df572a5dc" providerId="ADAL" clId="{3508222C-ED0D-47E6-B2DC-18E4A17A882C}" dt="2023-10-19T02:54:48.841" v="228" actId="478"/>
          <ac:picMkLst>
            <pc:docMk/>
            <pc:sldMk cId="1429992925" sldId="261"/>
            <ac:picMk id="9" creationId="{34D08194-C5A9-D215-06DE-F2183EE0896F}"/>
          </ac:picMkLst>
        </pc:picChg>
        <pc:picChg chg="add mod">
          <ac:chgData name="Benjamin Veghte" userId="20b1fc29-10b4-4c25-b057-071df572a5dc" providerId="ADAL" clId="{3508222C-ED0D-47E6-B2DC-18E4A17A882C}" dt="2023-10-19T01:15:26.273" v="34" actId="1076"/>
          <ac:picMkLst>
            <pc:docMk/>
            <pc:sldMk cId="1429992925" sldId="261"/>
            <ac:picMk id="11" creationId="{AB651FCD-597E-1006-E67D-8E5406041EE9}"/>
          </ac:picMkLst>
        </pc:picChg>
        <pc:picChg chg="add del mod ord">
          <ac:chgData name="Benjamin Veghte" userId="20b1fc29-10b4-4c25-b057-071df572a5dc" providerId="ADAL" clId="{3508222C-ED0D-47E6-B2DC-18E4A17A882C}" dt="2023-10-19T02:53:55.989" v="221" actId="478"/>
          <ac:picMkLst>
            <pc:docMk/>
            <pc:sldMk cId="1429992925" sldId="261"/>
            <ac:picMk id="13" creationId="{EEA1F5B0-724D-3827-8F22-9F56145293F0}"/>
          </ac:picMkLst>
        </pc:picChg>
        <pc:picChg chg="add mod">
          <ac:chgData name="Benjamin Veghte" userId="20b1fc29-10b4-4c25-b057-071df572a5dc" providerId="ADAL" clId="{3508222C-ED0D-47E6-B2DC-18E4A17A882C}" dt="2023-10-19T02:55:12.434" v="235" actId="14100"/>
          <ac:picMkLst>
            <pc:docMk/>
            <pc:sldMk cId="1429992925" sldId="261"/>
            <ac:picMk id="15" creationId="{C5156182-B407-0CDE-3064-1DEADF15581A}"/>
          </ac:picMkLst>
        </pc:picChg>
        <pc:picChg chg="add mod">
          <ac:chgData name="Benjamin Veghte" userId="20b1fc29-10b4-4c25-b057-071df572a5dc" providerId="ADAL" clId="{3508222C-ED0D-47E6-B2DC-18E4A17A882C}" dt="2023-10-19T03:04:45.106" v="271" actId="1076"/>
          <ac:picMkLst>
            <pc:docMk/>
            <pc:sldMk cId="1429992925" sldId="261"/>
            <ac:picMk id="17" creationId="{B304EB5F-3BEE-B045-8FE4-AD0CCF8B04C1}"/>
          </ac:picMkLst>
        </pc:picChg>
        <pc:picChg chg="add mod">
          <ac:chgData name="Benjamin Veghte" userId="20b1fc29-10b4-4c25-b057-071df572a5dc" providerId="ADAL" clId="{3508222C-ED0D-47E6-B2DC-18E4A17A882C}" dt="2023-10-19T02:55:16.800" v="236" actId="1076"/>
          <ac:picMkLst>
            <pc:docMk/>
            <pc:sldMk cId="1429992925" sldId="261"/>
            <ac:picMk id="18" creationId="{9EE3AE82-B794-24D0-0162-D47AAFFE7316}"/>
          </ac:picMkLst>
        </pc:picChg>
      </pc:sldChg>
      <pc:sldChg chg="addSp delSp modSp new mod ord delAnim modAnim modShow">
        <pc:chgData name="Benjamin Veghte" userId="20b1fc29-10b4-4c25-b057-071df572a5dc" providerId="ADAL" clId="{3508222C-ED0D-47E6-B2DC-18E4A17A882C}" dt="2023-10-23T22:11:27.508" v="358"/>
        <pc:sldMkLst>
          <pc:docMk/>
          <pc:sldMk cId="1992376773" sldId="265"/>
        </pc:sldMkLst>
        <pc:spChg chg="mod">
          <ac:chgData name="Benjamin Veghte" userId="20b1fc29-10b4-4c25-b057-071df572a5dc" providerId="ADAL" clId="{3508222C-ED0D-47E6-B2DC-18E4A17A882C}" dt="2023-10-19T01:56:42.409" v="120" actId="20577"/>
          <ac:spMkLst>
            <pc:docMk/>
            <pc:sldMk cId="1992376773" sldId="265"/>
            <ac:spMk id="2" creationId="{09BF2CDE-D1F3-79AF-0549-532AAEDBEC38}"/>
          </ac:spMkLst>
        </pc:spChg>
        <pc:spChg chg="del">
          <ac:chgData name="Benjamin Veghte" userId="20b1fc29-10b4-4c25-b057-071df572a5dc" providerId="ADAL" clId="{3508222C-ED0D-47E6-B2DC-18E4A17A882C}" dt="2023-10-19T01:50:02.578" v="58"/>
          <ac:spMkLst>
            <pc:docMk/>
            <pc:sldMk cId="1992376773" sldId="265"/>
            <ac:spMk id="3" creationId="{0CCB47AF-0067-C350-569F-A1547A74A472}"/>
          </ac:spMkLst>
        </pc:spChg>
        <pc:spChg chg="add del mod">
          <ac:chgData name="Benjamin Veghte" userId="20b1fc29-10b4-4c25-b057-071df572a5dc" providerId="ADAL" clId="{3508222C-ED0D-47E6-B2DC-18E4A17A882C}" dt="2023-10-19T03:04:21.708" v="264" actId="478"/>
          <ac:spMkLst>
            <pc:docMk/>
            <pc:sldMk cId="1992376773" sldId="265"/>
            <ac:spMk id="16" creationId="{A2969056-BCD5-AA1D-FEFA-083CBA820AA4}"/>
          </ac:spMkLst>
        </pc:spChg>
        <pc:picChg chg="add del mod">
          <ac:chgData name="Benjamin Veghte" userId="20b1fc29-10b4-4c25-b057-071df572a5dc" providerId="ADAL" clId="{3508222C-ED0D-47E6-B2DC-18E4A17A882C}" dt="2023-10-19T01:58:44.950" v="142" actId="21"/>
          <ac:picMkLst>
            <pc:docMk/>
            <pc:sldMk cId="1992376773" sldId="265"/>
            <ac:picMk id="5" creationId="{37919D30-40D5-6F3B-0B7C-63ABC4F376EC}"/>
          </ac:picMkLst>
        </pc:picChg>
        <pc:picChg chg="add del mod">
          <ac:chgData name="Benjamin Veghte" userId="20b1fc29-10b4-4c25-b057-071df572a5dc" providerId="ADAL" clId="{3508222C-ED0D-47E6-B2DC-18E4A17A882C}" dt="2023-10-19T03:04:02.736" v="260" actId="478"/>
          <ac:picMkLst>
            <pc:docMk/>
            <pc:sldMk cId="1992376773" sldId="265"/>
            <ac:picMk id="6" creationId="{2CFCD71D-2B20-727B-FCDF-6DF60D7B1D7D}"/>
          </ac:picMkLst>
        </pc:picChg>
        <pc:picChg chg="add del mod">
          <ac:chgData name="Benjamin Veghte" userId="20b1fc29-10b4-4c25-b057-071df572a5dc" providerId="ADAL" clId="{3508222C-ED0D-47E6-B2DC-18E4A17A882C}" dt="2023-10-19T03:03:52.190" v="254" actId="478"/>
          <ac:picMkLst>
            <pc:docMk/>
            <pc:sldMk cId="1992376773" sldId="265"/>
            <ac:picMk id="8" creationId="{1A81B63A-E815-516C-315E-E0AFA7E00FA1}"/>
          </ac:picMkLst>
        </pc:picChg>
        <pc:picChg chg="add mod modCrop">
          <ac:chgData name="Benjamin Veghte" userId="20b1fc29-10b4-4c25-b057-071df572a5dc" providerId="ADAL" clId="{3508222C-ED0D-47E6-B2DC-18E4A17A882C}" dt="2023-10-19T03:04:35.644" v="269" actId="1076"/>
          <ac:picMkLst>
            <pc:docMk/>
            <pc:sldMk cId="1992376773" sldId="265"/>
            <ac:picMk id="10" creationId="{1F3F02DB-4166-EF9C-9CC5-E5D392FF33D7}"/>
          </ac:picMkLst>
        </pc:picChg>
        <pc:picChg chg="add mod">
          <ac:chgData name="Benjamin Veghte" userId="20b1fc29-10b4-4c25-b057-071df572a5dc" providerId="ADAL" clId="{3508222C-ED0D-47E6-B2DC-18E4A17A882C}" dt="2023-10-19T01:59:15.489" v="146" actId="1076"/>
          <ac:picMkLst>
            <pc:docMk/>
            <pc:sldMk cId="1992376773" sldId="265"/>
            <ac:picMk id="12" creationId="{3BC04410-CBA8-E6E8-02D1-D52BFE425B21}"/>
          </ac:picMkLst>
        </pc:picChg>
        <pc:picChg chg="add mod ord">
          <ac:chgData name="Benjamin Veghte" userId="20b1fc29-10b4-4c25-b057-071df572a5dc" providerId="ADAL" clId="{3508222C-ED0D-47E6-B2DC-18E4A17A882C}" dt="2023-10-19T03:04:07.487" v="261" actId="14100"/>
          <ac:picMkLst>
            <pc:docMk/>
            <pc:sldMk cId="1992376773" sldId="265"/>
            <ac:picMk id="14" creationId="{FD7C682C-5DD1-A13B-A91C-8BF137B8ADF3}"/>
          </ac:picMkLst>
        </pc:picChg>
        <pc:picChg chg="add mod ord">
          <ac:chgData name="Benjamin Veghte" userId="20b1fc29-10b4-4c25-b057-071df572a5dc" providerId="ADAL" clId="{3508222C-ED0D-47E6-B2DC-18E4A17A882C}" dt="2023-10-19T03:05:38.969" v="280" actId="1076"/>
          <ac:picMkLst>
            <pc:docMk/>
            <pc:sldMk cId="1992376773" sldId="265"/>
            <ac:picMk id="17" creationId="{557647B6-48EB-F79E-FCA5-75B394C53ABC}"/>
          </ac:picMkLst>
        </pc:picChg>
      </pc:sldChg>
      <pc:sldChg chg="addSp delSp modSp add mod delAnim modAnim">
        <pc:chgData name="Benjamin Veghte" userId="20b1fc29-10b4-4c25-b057-071df572a5dc" providerId="ADAL" clId="{3508222C-ED0D-47E6-B2DC-18E4A17A882C}" dt="2023-10-23T21:53:11.845" v="294" actId="20577"/>
        <pc:sldMkLst>
          <pc:docMk/>
          <pc:sldMk cId="660723450" sldId="266"/>
        </pc:sldMkLst>
        <pc:spChg chg="mod">
          <ac:chgData name="Benjamin Veghte" userId="20b1fc29-10b4-4c25-b057-071df572a5dc" providerId="ADAL" clId="{3508222C-ED0D-47E6-B2DC-18E4A17A882C}" dt="2023-10-19T01:58:38.004" v="141" actId="20577"/>
          <ac:spMkLst>
            <pc:docMk/>
            <pc:sldMk cId="660723450" sldId="266"/>
            <ac:spMk id="2" creationId="{5A3C8EFC-3C40-60A6-DB5C-C34B1AC8DA18}"/>
          </ac:spMkLst>
        </pc:spChg>
        <pc:spChg chg="del">
          <ac:chgData name="Benjamin Veghte" userId="20b1fc29-10b4-4c25-b057-071df572a5dc" providerId="ADAL" clId="{3508222C-ED0D-47E6-B2DC-18E4A17A882C}" dt="2023-10-19T01:59:25.681" v="152" actId="478"/>
          <ac:spMkLst>
            <pc:docMk/>
            <pc:sldMk cId="660723450" sldId="266"/>
            <ac:spMk id="3" creationId="{78B46B96-5E77-901F-B52A-458CE85B6CC6}"/>
          </ac:spMkLst>
        </pc:spChg>
        <pc:spChg chg="mod">
          <ac:chgData name="Benjamin Veghte" userId="20b1fc29-10b4-4c25-b057-071df572a5dc" providerId="ADAL" clId="{3508222C-ED0D-47E6-B2DC-18E4A17A882C}" dt="2023-10-23T21:53:11.845" v="294" actId="20577"/>
          <ac:spMkLst>
            <pc:docMk/>
            <pc:sldMk cId="660723450" sldId="266"/>
            <ac:spMk id="7" creationId="{C3BE8FB4-E8DC-5F48-7413-3C9CB2D5CCF7}"/>
          </ac:spMkLst>
        </pc:spChg>
        <pc:picChg chg="add mod">
          <ac:chgData name="Benjamin Veghte" userId="20b1fc29-10b4-4c25-b057-071df572a5dc" providerId="ADAL" clId="{3508222C-ED0D-47E6-B2DC-18E4A17A882C}" dt="2023-10-19T01:59:18.461" v="148"/>
          <ac:picMkLst>
            <pc:docMk/>
            <pc:sldMk cId="660723450" sldId="266"/>
            <ac:picMk id="4" creationId="{30638816-2A6A-52B1-6B3A-8FA967B4DB02}"/>
          </ac:picMkLst>
        </pc:picChg>
        <pc:picChg chg="del">
          <ac:chgData name="Benjamin Veghte" userId="20b1fc29-10b4-4c25-b057-071df572a5dc" providerId="ADAL" clId="{3508222C-ED0D-47E6-B2DC-18E4A17A882C}" dt="2023-10-19T01:59:18.153" v="147" actId="478"/>
          <ac:picMkLst>
            <pc:docMk/>
            <pc:sldMk cId="660723450" sldId="266"/>
            <ac:picMk id="5" creationId="{BA23FA0D-8CAA-50C2-E6A5-10E980E89EDB}"/>
          </ac:picMkLst>
        </pc:picChg>
        <pc:picChg chg="del">
          <ac:chgData name="Benjamin Veghte" userId="20b1fc29-10b4-4c25-b057-071df572a5dc" providerId="ADAL" clId="{3508222C-ED0D-47E6-B2DC-18E4A17A882C}" dt="2023-10-19T01:59:23.444" v="150" actId="478"/>
          <ac:picMkLst>
            <pc:docMk/>
            <pc:sldMk cId="660723450" sldId="266"/>
            <ac:picMk id="7" creationId="{CCC387F5-2D87-15A0-3778-2E9AAF714531}"/>
          </ac:picMkLst>
        </pc:picChg>
        <pc:picChg chg="add del mod">
          <ac:chgData name="Benjamin Veghte" userId="20b1fc29-10b4-4c25-b057-071df572a5dc" providerId="ADAL" clId="{3508222C-ED0D-47E6-B2DC-18E4A17A882C}" dt="2023-10-19T02:24:29.685" v="166" actId="478"/>
          <ac:picMkLst>
            <pc:docMk/>
            <pc:sldMk cId="660723450" sldId="266"/>
            <ac:picMk id="8" creationId="{CAB812E6-316E-2282-3CA5-D2E1FD16006D}"/>
          </ac:picMkLst>
        </pc:picChg>
        <pc:picChg chg="del">
          <ac:chgData name="Benjamin Veghte" userId="20b1fc29-10b4-4c25-b057-071df572a5dc" providerId="ADAL" clId="{3508222C-ED0D-47E6-B2DC-18E4A17A882C}" dt="2023-10-19T01:59:23.943" v="151" actId="478"/>
          <ac:picMkLst>
            <pc:docMk/>
            <pc:sldMk cId="660723450" sldId="266"/>
            <ac:picMk id="9" creationId="{34D08194-C5A9-D215-06DE-F2183EE0896F}"/>
          </ac:picMkLst>
        </pc:picChg>
        <pc:picChg chg="add del mod ord">
          <ac:chgData name="Benjamin Veghte" userId="20b1fc29-10b4-4c25-b057-071df572a5dc" providerId="ADAL" clId="{3508222C-ED0D-47E6-B2DC-18E4A17A882C}" dt="2023-10-19T02:24:30.871" v="167" actId="478"/>
          <ac:picMkLst>
            <pc:docMk/>
            <pc:sldMk cId="660723450" sldId="266"/>
            <ac:picMk id="10" creationId="{6808C37C-E5E2-3921-A7D2-4DB19A6A89E7}"/>
          </ac:picMkLst>
        </pc:picChg>
        <pc:picChg chg="del">
          <ac:chgData name="Benjamin Veghte" userId="20b1fc29-10b4-4c25-b057-071df572a5dc" providerId="ADAL" clId="{3508222C-ED0D-47E6-B2DC-18E4A17A882C}" dt="2023-10-19T01:59:21.058" v="149" actId="478"/>
          <ac:picMkLst>
            <pc:docMk/>
            <pc:sldMk cId="660723450" sldId="266"/>
            <ac:picMk id="11" creationId="{AB651FCD-597E-1006-E67D-8E5406041EE9}"/>
          </ac:picMkLst>
        </pc:picChg>
        <pc:picChg chg="del">
          <ac:chgData name="Benjamin Veghte" userId="20b1fc29-10b4-4c25-b057-071df572a5dc" providerId="ADAL" clId="{3508222C-ED0D-47E6-B2DC-18E4A17A882C}" dt="2023-10-19T01:59:26.343" v="153" actId="478"/>
          <ac:picMkLst>
            <pc:docMk/>
            <pc:sldMk cId="660723450" sldId="266"/>
            <ac:picMk id="13" creationId="{EEA1F5B0-724D-3827-8F22-9F56145293F0}"/>
          </ac:picMkLst>
        </pc:picChg>
        <pc:picChg chg="add del mod">
          <ac:chgData name="Benjamin Veghte" userId="20b1fc29-10b4-4c25-b057-071df572a5dc" providerId="ADAL" clId="{3508222C-ED0D-47E6-B2DC-18E4A17A882C}" dt="2023-10-19T02:24:32.562" v="168" actId="478"/>
          <ac:picMkLst>
            <pc:docMk/>
            <pc:sldMk cId="660723450" sldId="266"/>
            <ac:picMk id="14" creationId="{440B9FD3-7683-4F10-D51C-478702EBEBA1}"/>
          </ac:picMkLst>
        </pc:picChg>
        <pc:picChg chg="add del mod">
          <ac:chgData name="Benjamin Veghte" userId="20b1fc29-10b4-4c25-b057-071df572a5dc" providerId="ADAL" clId="{3508222C-ED0D-47E6-B2DC-18E4A17A882C}" dt="2023-10-19T02:43:35.100" v="194" actId="478"/>
          <ac:picMkLst>
            <pc:docMk/>
            <pc:sldMk cId="660723450" sldId="266"/>
            <ac:picMk id="16" creationId="{C4075535-46C4-3587-41B9-B35059A92D52}"/>
          </ac:picMkLst>
        </pc:picChg>
        <pc:picChg chg="add del mod ord">
          <ac:chgData name="Benjamin Veghte" userId="20b1fc29-10b4-4c25-b057-071df572a5dc" providerId="ADAL" clId="{3508222C-ED0D-47E6-B2DC-18E4A17A882C}" dt="2023-10-19T02:44:37.049" v="203" actId="478"/>
          <ac:picMkLst>
            <pc:docMk/>
            <pc:sldMk cId="660723450" sldId="266"/>
            <ac:picMk id="17" creationId="{A7E809B5-5982-AE5B-38C4-4697628EB152}"/>
          </ac:picMkLst>
        </pc:picChg>
        <pc:picChg chg="add del mod">
          <ac:chgData name="Benjamin Veghte" userId="20b1fc29-10b4-4c25-b057-071df572a5dc" providerId="ADAL" clId="{3508222C-ED0D-47E6-B2DC-18E4A17A882C}" dt="2023-10-19T02:44:39.189" v="205" actId="478"/>
          <ac:picMkLst>
            <pc:docMk/>
            <pc:sldMk cId="660723450" sldId="266"/>
            <ac:picMk id="19" creationId="{6DB8774B-FA82-6FB0-E727-99493725E74F}"/>
          </ac:picMkLst>
        </pc:picChg>
        <pc:picChg chg="add del mod">
          <ac:chgData name="Benjamin Veghte" userId="20b1fc29-10b4-4c25-b057-071df572a5dc" providerId="ADAL" clId="{3508222C-ED0D-47E6-B2DC-18E4A17A882C}" dt="2023-10-19T02:44:49.448" v="208" actId="478"/>
          <ac:picMkLst>
            <pc:docMk/>
            <pc:sldMk cId="660723450" sldId="266"/>
            <ac:picMk id="21" creationId="{379D4CD3-BC36-7C46-8DC8-BAA4D9CBC857}"/>
          </ac:picMkLst>
        </pc:picChg>
        <pc:picChg chg="add del mod">
          <ac:chgData name="Benjamin Veghte" userId="20b1fc29-10b4-4c25-b057-071df572a5dc" providerId="ADAL" clId="{3508222C-ED0D-47E6-B2DC-18E4A17A882C}" dt="2023-10-19T02:43:58.113" v="199" actId="478"/>
          <ac:picMkLst>
            <pc:docMk/>
            <pc:sldMk cId="660723450" sldId="266"/>
            <ac:picMk id="23" creationId="{548881E4-76E1-6160-4A46-48EF37A6D32F}"/>
          </ac:picMkLst>
        </pc:picChg>
        <pc:picChg chg="add del mod">
          <ac:chgData name="Benjamin Veghte" userId="20b1fc29-10b4-4c25-b057-071df572a5dc" providerId="ADAL" clId="{3508222C-ED0D-47E6-B2DC-18E4A17A882C}" dt="2023-10-19T02:57:50.620" v="239" actId="478"/>
          <ac:picMkLst>
            <pc:docMk/>
            <pc:sldMk cId="660723450" sldId="266"/>
            <ac:picMk id="25" creationId="{C363235B-E8A1-CDFD-EA23-6319A4D8690D}"/>
          </ac:picMkLst>
        </pc:picChg>
        <pc:picChg chg="add mod">
          <ac:chgData name="Benjamin Veghte" userId="20b1fc29-10b4-4c25-b057-071df572a5dc" providerId="ADAL" clId="{3508222C-ED0D-47E6-B2DC-18E4A17A882C}" dt="2023-10-19T02:44:47.437" v="207" actId="14100"/>
          <ac:picMkLst>
            <pc:docMk/>
            <pc:sldMk cId="660723450" sldId="266"/>
            <ac:picMk id="27" creationId="{D3621AC8-E971-DB9E-5CEA-0FEB767BDF2D}"/>
          </ac:picMkLst>
        </pc:picChg>
        <pc:picChg chg="add mod">
          <ac:chgData name="Benjamin Veghte" userId="20b1fc29-10b4-4c25-b057-071df572a5dc" providerId="ADAL" clId="{3508222C-ED0D-47E6-B2DC-18E4A17A882C}" dt="2023-10-19T02:46:17.944" v="216" actId="14100"/>
          <ac:picMkLst>
            <pc:docMk/>
            <pc:sldMk cId="660723450" sldId="266"/>
            <ac:picMk id="29" creationId="{01569E4C-2B52-2B13-A9ED-2C22F5B00D7F}"/>
          </ac:picMkLst>
        </pc:picChg>
        <pc:picChg chg="add del mod ord">
          <ac:chgData name="Benjamin Veghte" userId="20b1fc29-10b4-4c25-b057-071df572a5dc" providerId="ADAL" clId="{3508222C-ED0D-47E6-B2DC-18E4A17A882C}" dt="2023-10-19T02:58:14.538" v="244" actId="478"/>
          <ac:picMkLst>
            <pc:docMk/>
            <pc:sldMk cId="660723450" sldId="266"/>
            <ac:picMk id="30" creationId="{4412CC7A-7C0B-6A0D-4B69-E77AA02A9BE4}"/>
          </ac:picMkLst>
        </pc:picChg>
        <pc:picChg chg="add mod ord">
          <ac:chgData name="Benjamin Veghte" userId="20b1fc29-10b4-4c25-b057-071df572a5dc" providerId="ADAL" clId="{3508222C-ED0D-47E6-B2DC-18E4A17A882C}" dt="2023-10-19T02:58:21.262" v="245" actId="167"/>
          <ac:picMkLst>
            <pc:docMk/>
            <pc:sldMk cId="660723450" sldId="266"/>
            <ac:picMk id="32" creationId="{0825A88D-7DC7-AA35-F97D-95F28D3622B5}"/>
          </ac:picMkLst>
        </pc:picChg>
        <pc:picChg chg="add mod ord">
          <ac:chgData name="Benjamin Veghte" userId="20b1fc29-10b4-4c25-b057-071df572a5dc" providerId="ADAL" clId="{3508222C-ED0D-47E6-B2DC-18E4A17A882C}" dt="2023-10-19T02:58:46.202" v="251" actId="1076"/>
          <ac:picMkLst>
            <pc:docMk/>
            <pc:sldMk cId="660723450" sldId="266"/>
            <ac:picMk id="33" creationId="{0D8AF3E4-DFC6-E81F-F338-766FB4B27FE9}"/>
          </ac:picMkLst>
        </pc:picChg>
      </pc:sldChg>
      <pc:sldChg chg="addSp delSp modSp add mod delAnim modAnim">
        <pc:chgData name="Benjamin Veghte" userId="20b1fc29-10b4-4c25-b057-071df572a5dc" providerId="ADAL" clId="{3508222C-ED0D-47E6-B2DC-18E4A17A882C}" dt="2023-10-23T21:59:03.691" v="356"/>
        <pc:sldMkLst>
          <pc:docMk/>
          <pc:sldMk cId="2345854765" sldId="288"/>
        </pc:sldMkLst>
        <pc:spChg chg="mod">
          <ac:chgData name="Benjamin Veghte" userId="20b1fc29-10b4-4c25-b057-071df572a5dc" providerId="ADAL" clId="{3508222C-ED0D-47E6-B2DC-18E4A17A882C}" dt="2023-10-23T21:53:47.744" v="307" actId="20577"/>
          <ac:spMkLst>
            <pc:docMk/>
            <pc:sldMk cId="2345854765" sldId="288"/>
            <ac:spMk id="7" creationId="{C3BE8FB4-E8DC-5F48-7413-3C9CB2D5CCF7}"/>
          </ac:spMkLst>
        </pc:spChg>
        <pc:picChg chg="add mod">
          <ac:chgData name="Benjamin Veghte" userId="20b1fc29-10b4-4c25-b057-071df572a5dc" providerId="ADAL" clId="{3508222C-ED0D-47E6-B2DC-18E4A17A882C}" dt="2023-10-23T21:55:40.320" v="312" actId="14100"/>
          <ac:picMkLst>
            <pc:docMk/>
            <pc:sldMk cId="2345854765" sldId="288"/>
            <ac:picMk id="3" creationId="{D1BC6E5F-D974-AF45-F426-A695CCC145B8}"/>
          </ac:picMkLst>
        </pc:picChg>
        <pc:picChg chg="del mod">
          <ac:chgData name="Benjamin Veghte" userId="20b1fc29-10b4-4c25-b057-071df572a5dc" providerId="ADAL" clId="{3508222C-ED0D-47E6-B2DC-18E4A17A882C}" dt="2023-10-23T21:57:23.999" v="336" actId="478"/>
          <ac:picMkLst>
            <pc:docMk/>
            <pc:sldMk cId="2345854765" sldId="288"/>
            <ac:picMk id="4" creationId="{30638816-2A6A-52B1-6B3A-8FA967B4DB02}"/>
          </ac:picMkLst>
        </pc:picChg>
        <pc:picChg chg="add mod">
          <ac:chgData name="Benjamin Veghte" userId="20b1fc29-10b4-4c25-b057-071df572a5dc" providerId="ADAL" clId="{3508222C-ED0D-47E6-B2DC-18E4A17A882C}" dt="2023-10-23T21:55:56.089" v="316" actId="14100"/>
          <ac:picMkLst>
            <pc:docMk/>
            <pc:sldMk cId="2345854765" sldId="288"/>
            <ac:picMk id="8" creationId="{972C1179-EA69-BB9F-BA9B-26A96D806144}"/>
          </ac:picMkLst>
        </pc:picChg>
        <pc:picChg chg="add del mod ord modCrop">
          <ac:chgData name="Benjamin Veghte" userId="20b1fc29-10b4-4c25-b057-071df572a5dc" providerId="ADAL" clId="{3508222C-ED0D-47E6-B2DC-18E4A17A882C}" dt="2023-10-23T21:58:55.785" v="354" actId="14100"/>
          <ac:picMkLst>
            <pc:docMk/>
            <pc:sldMk cId="2345854765" sldId="288"/>
            <ac:picMk id="10" creationId="{41044857-5E58-D920-BFC8-258D73BBAC66}"/>
          </ac:picMkLst>
        </pc:picChg>
        <pc:picChg chg="add mod ord">
          <ac:chgData name="Benjamin Veghte" userId="20b1fc29-10b4-4c25-b057-071df572a5dc" providerId="ADAL" clId="{3508222C-ED0D-47E6-B2DC-18E4A17A882C}" dt="2023-10-23T21:58:39.803" v="348" actId="1076"/>
          <ac:picMkLst>
            <pc:docMk/>
            <pc:sldMk cId="2345854765" sldId="288"/>
            <ac:picMk id="11" creationId="{0B15AC66-4281-DC7C-58D2-3AED3E221F5B}"/>
          </ac:picMkLst>
        </pc:picChg>
        <pc:picChg chg="add mod">
          <ac:chgData name="Benjamin Veghte" userId="20b1fc29-10b4-4c25-b057-071df572a5dc" providerId="ADAL" clId="{3508222C-ED0D-47E6-B2DC-18E4A17A882C}" dt="2023-10-23T21:58:48.718" v="352" actId="14100"/>
          <ac:picMkLst>
            <pc:docMk/>
            <pc:sldMk cId="2345854765" sldId="288"/>
            <ac:picMk id="13" creationId="{C289219E-EBEE-8E8F-B4C1-5B1929D1731D}"/>
          </ac:picMkLst>
        </pc:picChg>
        <pc:picChg chg="del">
          <ac:chgData name="Benjamin Veghte" userId="20b1fc29-10b4-4c25-b057-071df572a5dc" providerId="ADAL" clId="{3508222C-ED0D-47E6-B2DC-18E4A17A882C}" dt="2023-10-23T21:55:47.853" v="313" actId="478"/>
          <ac:picMkLst>
            <pc:docMk/>
            <pc:sldMk cId="2345854765" sldId="288"/>
            <ac:picMk id="27" creationId="{D3621AC8-E971-DB9E-5CEA-0FEB767BDF2D}"/>
          </ac:picMkLst>
        </pc:picChg>
        <pc:picChg chg="del">
          <ac:chgData name="Benjamin Veghte" userId="20b1fc29-10b4-4c25-b057-071df572a5dc" providerId="ADAL" clId="{3508222C-ED0D-47E6-B2DC-18E4A17A882C}" dt="2023-10-23T21:56:03.764" v="317" actId="478"/>
          <ac:picMkLst>
            <pc:docMk/>
            <pc:sldMk cId="2345854765" sldId="288"/>
            <ac:picMk id="29" creationId="{01569E4C-2B52-2B13-A9ED-2C22F5B00D7F}"/>
          </ac:picMkLst>
        </pc:picChg>
        <pc:picChg chg="del">
          <ac:chgData name="Benjamin Veghte" userId="20b1fc29-10b4-4c25-b057-071df572a5dc" providerId="ADAL" clId="{3508222C-ED0D-47E6-B2DC-18E4A17A882C}" dt="2023-10-23T21:55:31.257" v="308" actId="478"/>
          <ac:picMkLst>
            <pc:docMk/>
            <pc:sldMk cId="2345854765" sldId="288"/>
            <ac:picMk id="32" creationId="{0825A88D-7DC7-AA35-F97D-95F28D3622B5}"/>
          </ac:picMkLst>
        </pc:picChg>
        <pc:picChg chg="del">
          <ac:chgData name="Benjamin Veghte" userId="20b1fc29-10b4-4c25-b057-071df572a5dc" providerId="ADAL" clId="{3508222C-ED0D-47E6-B2DC-18E4A17A882C}" dt="2023-10-23T21:56:37.864" v="322" actId="478"/>
          <ac:picMkLst>
            <pc:docMk/>
            <pc:sldMk cId="2345854765" sldId="288"/>
            <ac:picMk id="33" creationId="{0D8AF3E4-DFC6-E81F-F338-766FB4B27FE9}"/>
          </ac:picMkLst>
        </pc:picChg>
      </pc:sldChg>
      <pc:sldChg chg="new del">
        <pc:chgData name="Benjamin Veghte" userId="20b1fc29-10b4-4c25-b057-071df572a5dc" providerId="ADAL" clId="{3508222C-ED0D-47E6-B2DC-18E4A17A882C}" dt="2023-10-24T03:13:20.057" v="362" actId="2696"/>
        <pc:sldMkLst>
          <pc:docMk/>
          <pc:sldMk cId="2547307729" sldId="289"/>
        </pc:sldMkLst>
      </pc:sldChg>
      <pc:sldChg chg="addSp delSp modSp add mod modShow">
        <pc:chgData name="Benjamin Veghte" userId="20b1fc29-10b4-4c25-b057-071df572a5dc" providerId="ADAL" clId="{3508222C-ED0D-47E6-B2DC-18E4A17A882C}" dt="2023-10-24T03:16:33.424" v="513" actId="1076"/>
        <pc:sldMkLst>
          <pc:docMk/>
          <pc:sldMk cId="2728467849" sldId="289"/>
        </pc:sldMkLst>
        <pc:spChg chg="mod">
          <ac:chgData name="Benjamin Veghte" userId="20b1fc29-10b4-4c25-b057-071df572a5dc" providerId="ADAL" clId="{3508222C-ED0D-47E6-B2DC-18E4A17A882C}" dt="2023-10-24T03:13:27.744" v="386" actId="20577"/>
          <ac:spMkLst>
            <pc:docMk/>
            <pc:sldMk cId="2728467849" sldId="289"/>
            <ac:spMk id="2" creationId="{6A223B10-03E6-CDB3-5510-6857FFB52A65}"/>
          </ac:spMkLst>
        </pc:spChg>
        <pc:spChg chg="mod">
          <ac:chgData name="Benjamin Veghte" userId="20b1fc29-10b4-4c25-b057-071df572a5dc" providerId="ADAL" clId="{3508222C-ED0D-47E6-B2DC-18E4A17A882C}" dt="2023-10-24T03:16:16.358" v="507" actId="20577"/>
          <ac:spMkLst>
            <pc:docMk/>
            <pc:sldMk cId="2728467849" sldId="289"/>
            <ac:spMk id="3" creationId="{30CD40EB-CD03-2767-2B7C-B39C28728915}"/>
          </ac:spMkLst>
        </pc:spChg>
        <pc:picChg chg="add mod">
          <ac:chgData name="Benjamin Veghte" userId="20b1fc29-10b4-4c25-b057-071df572a5dc" providerId="ADAL" clId="{3508222C-ED0D-47E6-B2DC-18E4A17A882C}" dt="2023-10-24T03:16:22.633" v="509" actId="1076"/>
          <ac:picMkLst>
            <pc:docMk/>
            <pc:sldMk cId="2728467849" sldId="289"/>
            <ac:picMk id="5" creationId="{5BAB9EDC-487D-C490-6B6E-638ACA079C26}"/>
          </ac:picMkLst>
        </pc:picChg>
        <pc:picChg chg="del">
          <ac:chgData name="Benjamin Veghte" userId="20b1fc29-10b4-4c25-b057-071df572a5dc" providerId="ADAL" clId="{3508222C-ED0D-47E6-B2DC-18E4A17A882C}" dt="2023-10-24T03:13:31.477" v="387" actId="478"/>
          <ac:picMkLst>
            <pc:docMk/>
            <pc:sldMk cId="2728467849" sldId="289"/>
            <ac:picMk id="7" creationId="{3286D5D6-CC36-DB72-A895-4A2FE01B4F08}"/>
          </ac:picMkLst>
        </pc:picChg>
        <pc:picChg chg="add del mod">
          <ac:chgData name="Benjamin Veghte" userId="20b1fc29-10b4-4c25-b057-071df572a5dc" providerId="ADAL" clId="{3508222C-ED0D-47E6-B2DC-18E4A17A882C}" dt="2023-10-24T03:16:04.471" v="486" actId="478"/>
          <ac:picMkLst>
            <pc:docMk/>
            <pc:sldMk cId="2728467849" sldId="289"/>
            <ac:picMk id="8" creationId="{027AB69C-248D-8CA2-B5DA-54FA1A376ADA}"/>
          </ac:picMkLst>
        </pc:picChg>
        <pc:picChg chg="add mod">
          <ac:chgData name="Benjamin Veghte" userId="20b1fc29-10b4-4c25-b057-071df572a5dc" providerId="ADAL" clId="{3508222C-ED0D-47E6-B2DC-18E4A17A882C}" dt="2023-10-24T03:16:33.424" v="513" actId="1076"/>
          <ac:picMkLst>
            <pc:docMk/>
            <pc:sldMk cId="2728467849" sldId="289"/>
            <ac:picMk id="11" creationId="{C4E299D9-66A9-8BCF-2DAA-9B0BEC5FD452}"/>
          </ac:picMkLst>
        </pc:picChg>
      </pc:sldChg>
      <pc:sldChg chg="new del">
        <pc:chgData name="Benjamin Veghte" userId="20b1fc29-10b4-4c25-b057-071df572a5dc" providerId="ADAL" clId="{3508222C-ED0D-47E6-B2DC-18E4A17A882C}" dt="2023-10-24T03:13:12.272" v="360" actId="680"/>
        <pc:sldMkLst>
          <pc:docMk/>
          <pc:sldMk cId="2945262938" sldId="289"/>
        </pc:sldMkLst>
      </pc:sldChg>
      <pc:sldChg chg="addSp delSp modSp add mod">
        <pc:chgData name="Benjamin Veghte" userId="20b1fc29-10b4-4c25-b057-071df572a5dc" providerId="ADAL" clId="{3508222C-ED0D-47E6-B2DC-18E4A17A882C}" dt="2023-10-24T03:20:03.724" v="655" actId="1076"/>
        <pc:sldMkLst>
          <pc:docMk/>
          <pc:sldMk cId="4200742461" sldId="290"/>
        </pc:sldMkLst>
        <pc:spChg chg="mod">
          <ac:chgData name="Benjamin Veghte" userId="20b1fc29-10b4-4c25-b057-071df572a5dc" providerId="ADAL" clId="{3508222C-ED0D-47E6-B2DC-18E4A17A882C}" dt="2023-10-24T03:16:41.932" v="524" actId="20577"/>
          <ac:spMkLst>
            <pc:docMk/>
            <pc:sldMk cId="4200742461" sldId="290"/>
            <ac:spMk id="2" creationId="{6A223B10-03E6-CDB3-5510-6857FFB52A65}"/>
          </ac:spMkLst>
        </pc:spChg>
        <pc:spChg chg="mod">
          <ac:chgData name="Benjamin Veghte" userId="20b1fc29-10b4-4c25-b057-071df572a5dc" providerId="ADAL" clId="{3508222C-ED0D-47E6-B2DC-18E4A17A882C}" dt="2023-10-24T03:17:19.007" v="636" actId="20577"/>
          <ac:spMkLst>
            <pc:docMk/>
            <pc:sldMk cId="4200742461" sldId="290"/>
            <ac:spMk id="3" creationId="{30CD40EB-CD03-2767-2B7C-B39C28728915}"/>
          </ac:spMkLst>
        </pc:spChg>
        <pc:picChg chg="del">
          <ac:chgData name="Benjamin Veghte" userId="20b1fc29-10b4-4c25-b057-071df572a5dc" providerId="ADAL" clId="{3508222C-ED0D-47E6-B2DC-18E4A17A882C}" dt="2023-10-24T03:18:48.058" v="639" actId="478"/>
          <ac:picMkLst>
            <pc:docMk/>
            <pc:sldMk cId="4200742461" sldId="290"/>
            <ac:picMk id="5" creationId="{5BAB9EDC-487D-C490-6B6E-638ACA079C26}"/>
          </ac:picMkLst>
        </pc:picChg>
        <pc:picChg chg="add mod">
          <ac:chgData name="Benjamin Veghte" userId="20b1fc29-10b4-4c25-b057-071df572a5dc" providerId="ADAL" clId="{3508222C-ED0D-47E6-B2DC-18E4A17A882C}" dt="2023-10-24T03:19:47.727" v="649" actId="1076"/>
          <ac:picMkLst>
            <pc:docMk/>
            <pc:sldMk cId="4200742461" sldId="290"/>
            <ac:picMk id="6" creationId="{71409912-1C08-669D-46C6-87E97E668665}"/>
          </ac:picMkLst>
        </pc:picChg>
        <pc:picChg chg="add mod">
          <ac:chgData name="Benjamin Veghte" userId="20b1fc29-10b4-4c25-b057-071df572a5dc" providerId="ADAL" clId="{3508222C-ED0D-47E6-B2DC-18E4A17A882C}" dt="2023-10-24T03:20:03.724" v="655" actId="1076"/>
          <ac:picMkLst>
            <pc:docMk/>
            <pc:sldMk cId="4200742461" sldId="290"/>
            <ac:picMk id="8" creationId="{28C8D8F5-CBBF-7FDF-9507-CFFF5D1ADA8D}"/>
          </ac:picMkLst>
        </pc:picChg>
        <pc:picChg chg="del mod">
          <ac:chgData name="Benjamin Veghte" userId="20b1fc29-10b4-4c25-b057-071df572a5dc" providerId="ADAL" clId="{3508222C-ED0D-47E6-B2DC-18E4A17A882C}" dt="2023-10-24T03:18:47.527" v="638" actId="478"/>
          <ac:picMkLst>
            <pc:docMk/>
            <pc:sldMk cId="4200742461" sldId="290"/>
            <ac:picMk id="11" creationId="{C4E299D9-66A9-8BCF-2DAA-9B0BEC5FD452}"/>
          </ac:picMkLst>
        </pc:picChg>
        <pc:picChg chg="add mod">
          <ac:chgData name="Benjamin Veghte" userId="20b1fc29-10b4-4c25-b057-071df572a5dc" providerId="ADAL" clId="{3508222C-ED0D-47E6-B2DC-18E4A17A882C}" dt="2023-10-24T03:19:54.152" v="651" actId="14100"/>
          <ac:picMkLst>
            <pc:docMk/>
            <pc:sldMk cId="4200742461" sldId="290"/>
            <ac:picMk id="12" creationId="{DD4FA038-3B81-2932-CBAC-81EDFD79EDB0}"/>
          </ac:picMkLst>
        </pc:picChg>
      </pc:sldChg>
    </pc:docChg>
  </pc:docChgLst>
  <pc:docChgLst>
    <pc:chgData name="Benjamin Veghte" userId="20b1fc29-10b4-4c25-b057-071df572a5dc" providerId="ADAL" clId="{DA08823E-C513-4A14-A812-9D0DB3D767AC}"/>
    <pc:docChg chg="modSld">
      <pc:chgData name="Benjamin Veghte" userId="20b1fc29-10b4-4c25-b057-071df572a5dc" providerId="ADAL" clId="{DA08823E-C513-4A14-A812-9D0DB3D767AC}" dt="2023-12-05T03:37:25.016" v="7"/>
      <pc:docMkLst>
        <pc:docMk/>
      </pc:docMkLst>
      <pc:sldChg chg="addSp delSp modSp">
        <pc:chgData name="Benjamin Veghte" userId="20b1fc29-10b4-4c25-b057-071df572a5dc" providerId="ADAL" clId="{DA08823E-C513-4A14-A812-9D0DB3D767AC}" dt="2023-12-05T03:37:25.016" v="7"/>
        <pc:sldMkLst>
          <pc:docMk/>
          <pc:sldMk cId="1429992925" sldId="261"/>
        </pc:sldMkLst>
        <pc:picChg chg="add del mod">
          <ac:chgData name="Benjamin Veghte" userId="20b1fc29-10b4-4c25-b057-071df572a5dc" providerId="ADAL" clId="{DA08823E-C513-4A14-A812-9D0DB3D767AC}" dt="2023-12-05T03:37:25.016" v="7"/>
          <ac:picMkLst>
            <pc:docMk/>
            <pc:sldMk cId="1429992925" sldId="261"/>
            <ac:picMk id="2" creationId="{C2ABB98E-38A0-90D9-05B9-9E12B20E25C6}"/>
          </ac:picMkLst>
        </pc:picChg>
        <pc:picChg chg="add del mod">
          <ac:chgData name="Benjamin Veghte" userId="20b1fc29-10b4-4c25-b057-071df572a5dc" providerId="ADAL" clId="{DA08823E-C513-4A14-A812-9D0DB3D767AC}" dt="2023-11-20T03:21:34.544" v="1"/>
          <ac:picMkLst>
            <pc:docMk/>
            <pc:sldMk cId="1429992925" sldId="261"/>
            <ac:picMk id="2" creationId="{CDBD04B0-D11C-D567-9A0F-F1786517B0ED}"/>
          </ac:picMkLst>
        </pc:picChg>
      </pc:sldChg>
      <pc:sldChg chg="addSp delSp modSp">
        <pc:chgData name="Benjamin Veghte" userId="20b1fc29-10b4-4c25-b057-071df572a5dc" providerId="ADAL" clId="{DA08823E-C513-4A14-A812-9D0DB3D767AC}" dt="2023-11-20T03:24:42.776" v="3"/>
        <pc:sldMkLst>
          <pc:docMk/>
          <pc:sldMk cId="660723450" sldId="266"/>
        </pc:sldMkLst>
        <pc:picChg chg="add del mod">
          <ac:chgData name="Benjamin Veghte" userId="20b1fc29-10b4-4c25-b057-071df572a5dc" providerId="ADAL" clId="{DA08823E-C513-4A14-A812-9D0DB3D767AC}" dt="2023-11-20T03:24:42.776" v="3"/>
          <ac:picMkLst>
            <pc:docMk/>
            <pc:sldMk cId="660723450" sldId="266"/>
            <ac:picMk id="2" creationId="{D009FA7A-EAFC-E0F5-3C20-346D0AE281B3}"/>
          </ac:picMkLst>
        </pc:picChg>
      </pc:sldChg>
      <pc:sldChg chg="addSp delSp modSp">
        <pc:chgData name="Benjamin Veghte" userId="20b1fc29-10b4-4c25-b057-071df572a5dc" providerId="ADAL" clId="{DA08823E-C513-4A14-A812-9D0DB3D767AC}" dt="2023-11-20T03:59:42.576" v="5"/>
        <pc:sldMkLst>
          <pc:docMk/>
          <pc:sldMk cId="2345854765" sldId="288"/>
        </pc:sldMkLst>
        <pc:picChg chg="add del mod">
          <ac:chgData name="Benjamin Veghte" userId="20b1fc29-10b4-4c25-b057-071df572a5dc" providerId="ADAL" clId="{DA08823E-C513-4A14-A812-9D0DB3D767AC}" dt="2023-11-20T03:59:42.576" v="5"/>
          <ac:picMkLst>
            <pc:docMk/>
            <pc:sldMk cId="2345854765" sldId="288"/>
            <ac:picMk id="2" creationId="{67418454-AF2F-CE86-E12A-A8CC8EFB666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ortheastern.sharepoint.com/sites/MIECapstoneSummer2Fall2023-Team17/Shared%20Documents/General/Testing_and_Validation/TC%20Housing%20Testing/Data%20Drift%20Plo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ortheastern.sharepoint.com/sites/MIECapstoneSummer2Fall2023-Team17/Shared%20Documents/General/Testing_and_Validation/TC%20Housing%20Testing/Data%20Drift%20Plot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1" u="none" strike="noStrike" kern="1200" spc="0" baseline="0">
                <a:solidFill>
                  <a:schemeClr val="tx1">
                    <a:lumMod val="65000"/>
                    <a:lumOff val="35000"/>
                  </a:schemeClr>
                </a:solidFill>
                <a:latin typeface="+mn-lt"/>
                <a:ea typeface="+mn-ea"/>
                <a:cs typeface="+mn-cs"/>
              </a:defRPr>
            </a:pPr>
            <a:r>
              <a:rPr lang="en-US" sz="1800" b="1" i="1" baseline="0"/>
              <a:t>Cantilever Design</a:t>
            </a:r>
          </a:p>
        </c:rich>
      </c:tx>
      <c:overlay val="0"/>
      <c:spPr>
        <a:noFill/>
        <a:ln>
          <a:noFill/>
        </a:ln>
        <a:effectLst/>
      </c:spPr>
      <c:txPr>
        <a:bodyPr rot="0" spcFirstLastPara="1" vertOverflow="ellipsis" vert="horz" wrap="square" anchor="ctr" anchorCtr="1"/>
        <a:lstStyle/>
        <a:p>
          <a:pPr>
            <a:defRPr sz="1800" b="1"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Test 1</c:v>
          </c:tx>
          <c:spPr>
            <a:ln w="19050" cap="rnd">
              <a:solidFill>
                <a:schemeClr val="accent6">
                  <a:lumMod val="75000"/>
                </a:schemeClr>
              </a:solidFill>
              <a:round/>
            </a:ln>
            <a:effectLst/>
          </c:spPr>
          <c:marker>
            <c:symbol val="circle"/>
            <c:size val="5"/>
            <c:spPr>
              <a:solidFill>
                <a:schemeClr val="accent6">
                  <a:lumMod val="75000"/>
                </a:schemeClr>
              </a:solidFill>
              <a:ln w="9525">
                <a:solidFill>
                  <a:schemeClr val="accent6">
                    <a:lumMod val="75000"/>
                  </a:schemeClr>
                </a:solidFill>
              </a:ln>
              <a:effectLst/>
            </c:spPr>
          </c:marker>
          <c:xVal>
            <c:numRef>
              <c:f>'[Data Drift Plots.xlsx]Cantilever'!$A$3:$A$15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xVal>
          <c:yVal>
            <c:numRef>
              <c:f>'[Data Drift Plots.xlsx]Cantilever'!$B$3:$B$15</c:f>
              <c:numCache>
                <c:formatCode>General</c:formatCode>
                <c:ptCount val="13"/>
                <c:pt idx="0">
                  <c:v>14.9</c:v>
                </c:pt>
                <c:pt idx="1">
                  <c:v>14.85</c:v>
                </c:pt>
                <c:pt idx="2">
                  <c:v>15.52</c:v>
                </c:pt>
                <c:pt idx="3">
                  <c:v>15.88</c:v>
                </c:pt>
                <c:pt idx="4">
                  <c:v>16.23</c:v>
                </c:pt>
                <c:pt idx="5">
                  <c:v>16.59</c:v>
                </c:pt>
                <c:pt idx="6">
                  <c:v>16.47</c:v>
                </c:pt>
                <c:pt idx="7">
                  <c:v>16.649999999999999</c:v>
                </c:pt>
                <c:pt idx="8">
                  <c:v>16.66</c:v>
                </c:pt>
                <c:pt idx="9">
                  <c:v>16.75</c:v>
                </c:pt>
                <c:pt idx="10">
                  <c:v>16.78</c:v>
                </c:pt>
                <c:pt idx="11">
                  <c:v>16.760000000000002</c:v>
                </c:pt>
                <c:pt idx="12">
                  <c:v>16.71</c:v>
                </c:pt>
              </c:numCache>
            </c:numRef>
          </c:yVal>
          <c:smooth val="0"/>
          <c:extLst>
            <c:ext xmlns:c16="http://schemas.microsoft.com/office/drawing/2014/chart" uri="{C3380CC4-5D6E-409C-BE32-E72D297353CC}">
              <c16:uniqueId val="{00000000-5206-473C-9611-1C15BA2A5A25}"/>
            </c:ext>
          </c:extLst>
        </c:ser>
        <c:ser>
          <c:idx val="1"/>
          <c:order val="1"/>
          <c:tx>
            <c:v>Test 2</c:v>
          </c:tx>
          <c:spPr>
            <a:ln w="19050" cap="rnd">
              <a:solidFill>
                <a:srgbClr val="7030A0"/>
              </a:solidFill>
              <a:round/>
            </a:ln>
            <a:effectLst/>
          </c:spPr>
          <c:marker>
            <c:symbol val="circle"/>
            <c:size val="5"/>
            <c:spPr>
              <a:solidFill>
                <a:srgbClr val="7030A0"/>
              </a:solidFill>
              <a:ln w="9525">
                <a:solidFill>
                  <a:srgbClr val="7030A0"/>
                </a:solidFill>
              </a:ln>
              <a:effectLst/>
            </c:spPr>
          </c:marker>
          <c:xVal>
            <c:numRef>
              <c:f>'[Data Drift Plots.xlsx]Cantilever'!$A$3:$A$15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xVal>
          <c:yVal>
            <c:numRef>
              <c:f>'[Data Drift Plots.xlsx]Cantilever'!$C$3:$C$15</c:f>
              <c:numCache>
                <c:formatCode>General</c:formatCode>
                <c:ptCount val="13"/>
                <c:pt idx="0">
                  <c:v>15.27</c:v>
                </c:pt>
                <c:pt idx="1">
                  <c:v>15.26</c:v>
                </c:pt>
                <c:pt idx="2">
                  <c:v>15.46</c:v>
                </c:pt>
                <c:pt idx="3">
                  <c:v>15.67</c:v>
                </c:pt>
                <c:pt idx="4">
                  <c:v>15.72</c:v>
                </c:pt>
                <c:pt idx="5">
                  <c:v>15.74</c:v>
                </c:pt>
                <c:pt idx="6">
                  <c:v>15.69</c:v>
                </c:pt>
                <c:pt idx="7">
                  <c:v>15.75</c:v>
                </c:pt>
                <c:pt idx="8">
                  <c:v>15.85</c:v>
                </c:pt>
                <c:pt idx="9">
                  <c:v>15.83</c:v>
                </c:pt>
                <c:pt idx="10">
                  <c:v>15.88</c:v>
                </c:pt>
                <c:pt idx="11">
                  <c:v>15.82</c:v>
                </c:pt>
                <c:pt idx="12">
                  <c:v>15.74</c:v>
                </c:pt>
              </c:numCache>
            </c:numRef>
          </c:yVal>
          <c:smooth val="0"/>
          <c:extLst>
            <c:ext xmlns:c16="http://schemas.microsoft.com/office/drawing/2014/chart" uri="{C3380CC4-5D6E-409C-BE32-E72D297353CC}">
              <c16:uniqueId val="{00000001-5206-473C-9611-1C15BA2A5A25}"/>
            </c:ext>
          </c:extLst>
        </c:ser>
        <c:dLbls>
          <c:showLegendKey val="0"/>
          <c:showVal val="0"/>
          <c:showCatName val="0"/>
          <c:showSerName val="0"/>
          <c:showPercent val="0"/>
          <c:showBubbleSize val="0"/>
        </c:dLbls>
        <c:axId val="1085907327"/>
        <c:axId val="1082921503"/>
      </c:scatterChart>
      <c:valAx>
        <c:axId val="1085907327"/>
        <c:scaling>
          <c:orientation val="minMax"/>
          <c:max val="1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i="0" baseline="0"/>
                  <a:t>Time (s)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82921503"/>
        <c:crosses val="autoZero"/>
        <c:crossBetween val="midCat"/>
      </c:valAx>
      <c:valAx>
        <c:axId val="10829215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i="0" baseline="0"/>
                  <a:t>Scale Readout (g)</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85907327"/>
        <c:crosses val="autoZero"/>
        <c:crossBetween val="midCat"/>
        <c:majorUnit val="0.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1" u="none" strike="noStrike" kern="1200" spc="0" baseline="0">
                <a:solidFill>
                  <a:schemeClr val="tx1">
                    <a:lumMod val="65000"/>
                    <a:lumOff val="35000"/>
                  </a:schemeClr>
                </a:solidFill>
                <a:latin typeface="+mn-lt"/>
                <a:ea typeface="+mn-ea"/>
                <a:cs typeface="+mn-cs"/>
              </a:defRPr>
            </a:pPr>
            <a:r>
              <a:rPr lang="en-US" sz="1600" b="1" i="1" baseline="0"/>
              <a:t>Spring-Loaded Design</a:t>
            </a:r>
          </a:p>
        </c:rich>
      </c:tx>
      <c:overlay val="0"/>
      <c:spPr>
        <a:noFill/>
        <a:ln>
          <a:noFill/>
        </a:ln>
        <a:effectLst/>
      </c:spPr>
      <c:txPr>
        <a:bodyPr rot="0" spcFirstLastPara="1" vertOverflow="ellipsis" vert="horz" wrap="square" anchor="ctr" anchorCtr="1"/>
        <a:lstStyle/>
        <a:p>
          <a:pPr>
            <a:defRPr sz="1600" b="1"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Smaller Turn</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'[Data Drift Plots.xlsx]Spring'!$A$3:$A$11</c:f>
              <c:numCache>
                <c:formatCode>General</c:formatCode>
                <c:ptCount val="9"/>
                <c:pt idx="0">
                  <c:v>0</c:v>
                </c:pt>
                <c:pt idx="1">
                  <c:v>15</c:v>
                </c:pt>
                <c:pt idx="2">
                  <c:v>30</c:v>
                </c:pt>
                <c:pt idx="3">
                  <c:v>45</c:v>
                </c:pt>
                <c:pt idx="4">
                  <c:v>60</c:v>
                </c:pt>
                <c:pt idx="5">
                  <c:v>75</c:v>
                </c:pt>
                <c:pt idx="6">
                  <c:v>90</c:v>
                </c:pt>
                <c:pt idx="7">
                  <c:v>105</c:v>
                </c:pt>
                <c:pt idx="8">
                  <c:v>120</c:v>
                </c:pt>
              </c:numCache>
            </c:numRef>
          </c:xVal>
          <c:yVal>
            <c:numRef>
              <c:f>'[Data Drift Plots.xlsx]Spring'!$B$3:$B$11</c:f>
              <c:numCache>
                <c:formatCode>General</c:formatCode>
                <c:ptCount val="9"/>
                <c:pt idx="0">
                  <c:v>33.78</c:v>
                </c:pt>
                <c:pt idx="1">
                  <c:v>31.78</c:v>
                </c:pt>
                <c:pt idx="2">
                  <c:v>30.63</c:v>
                </c:pt>
                <c:pt idx="3">
                  <c:v>29.89</c:v>
                </c:pt>
                <c:pt idx="4">
                  <c:v>29.4</c:v>
                </c:pt>
                <c:pt idx="5">
                  <c:v>28.99</c:v>
                </c:pt>
                <c:pt idx="6">
                  <c:v>28.58</c:v>
                </c:pt>
                <c:pt idx="7">
                  <c:v>28.31</c:v>
                </c:pt>
                <c:pt idx="8">
                  <c:v>28.18</c:v>
                </c:pt>
              </c:numCache>
            </c:numRef>
          </c:yVal>
          <c:smooth val="0"/>
          <c:extLst>
            <c:ext xmlns:c16="http://schemas.microsoft.com/office/drawing/2014/chart" uri="{C3380CC4-5D6E-409C-BE32-E72D297353CC}">
              <c16:uniqueId val="{00000000-F042-4487-A6DD-039EF117BB98}"/>
            </c:ext>
          </c:extLst>
        </c:ser>
        <c:ser>
          <c:idx val="1"/>
          <c:order val="1"/>
          <c:tx>
            <c:v>Larger Turn</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'[Data Drift Plots.xlsx]Spring'!$A$3:$A$23</c:f>
              <c:numCache>
                <c:formatCode>General</c:formatCode>
                <c:ptCount val="21"/>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numCache>
            </c:numRef>
          </c:xVal>
          <c:yVal>
            <c:numRef>
              <c:f>'[Data Drift Plots.xlsx]Spring'!$C$3:$C$23</c:f>
              <c:numCache>
                <c:formatCode>General</c:formatCode>
                <c:ptCount val="21"/>
                <c:pt idx="0">
                  <c:v>31.15</c:v>
                </c:pt>
                <c:pt idx="1">
                  <c:v>30.84</c:v>
                </c:pt>
                <c:pt idx="2">
                  <c:v>30.63</c:v>
                </c:pt>
                <c:pt idx="3">
                  <c:v>30.55</c:v>
                </c:pt>
                <c:pt idx="4">
                  <c:v>30.42</c:v>
                </c:pt>
                <c:pt idx="5">
                  <c:v>30.3</c:v>
                </c:pt>
                <c:pt idx="6">
                  <c:v>30.12</c:v>
                </c:pt>
                <c:pt idx="7">
                  <c:v>29.92</c:v>
                </c:pt>
                <c:pt idx="8">
                  <c:v>29.7</c:v>
                </c:pt>
                <c:pt idx="9">
                  <c:v>29.58</c:v>
                </c:pt>
                <c:pt idx="10">
                  <c:v>29.56</c:v>
                </c:pt>
                <c:pt idx="11">
                  <c:v>29.43</c:v>
                </c:pt>
                <c:pt idx="12">
                  <c:v>29.28</c:v>
                </c:pt>
                <c:pt idx="13">
                  <c:v>29.33</c:v>
                </c:pt>
                <c:pt idx="14">
                  <c:v>29.27</c:v>
                </c:pt>
                <c:pt idx="15">
                  <c:v>29.22</c:v>
                </c:pt>
                <c:pt idx="16">
                  <c:v>29.22</c:v>
                </c:pt>
                <c:pt idx="17">
                  <c:v>29.17</c:v>
                </c:pt>
                <c:pt idx="18">
                  <c:v>29.18</c:v>
                </c:pt>
                <c:pt idx="19">
                  <c:v>29.13</c:v>
                </c:pt>
                <c:pt idx="20">
                  <c:v>29.07</c:v>
                </c:pt>
              </c:numCache>
            </c:numRef>
          </c:yVal>
          <c:smooth val="0"/>
          <c:extLst>
            <c:ext xmlns:c16="http://schemas.microsoft.com/office/drawing/2014/chart" uri="{C3380CC4-5D6E-409C-BE32-E72D297353CC}">
              <c16:uniqueId val="{00000001-F042-4487-A6DD-039EF117BB98}"/>
            </c:ext>
          </c:extLst>
        </c:ser>
        <c:dLbls>
          <c:showLegendKey val="0"/>
          <c:showVal val="0"/>
          <c:showCatName val="0"/>
          <c:showSerName val="0"/>
          <c:showPercent val="0"/>
          <c:showBubbleSize val="0"/>
        </c:dLbls>
        <c:axId val="646941983"/>
        <c:axId val="163582864"/>
      </c:scatterChart>
      <c:valAx>
        <c:axId val="646941983"/>
        <c:scaling>
          <c:orientation val="minMax"/>
          <c:max val="3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r>
                  <a:rPr lang="en-US" sz="1300" b="1" i="0" baseline="0"/>
                  <a:t>Time (s)</a:t>
                </a:r>
              </a:p>
            </c:rich>
          </c:tx>
          <c:overlay val="0"/>
          <c:spPr>
            <a:noFill/>
            <a:ln>
              <a:noFill/>
            </a:ln>
            <a:effectLst/>
          </c:spPr>
          <c:txPr>
            <a:bodyPr rot="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582864"/>
        <c:crosses val="autoZero"/>
        <c:crossBetween val="midCat"/>
        <c:majorUnit val="50"/>
      </c:valAx>
      <c:valAx>
        <c:axId val="163582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r>
                  <a:rPr lang="en-US" sz="1300" b="1" i="0" baseline="0"/>
                  <a:t>Scale Readout (g)</a:t>
                </a:r>
              </a:p>
            </c:rich>
          </c:tx>
          <c:overlay val="0"/>
          <c:spPr>
            <a:noFill/>
            <a:ln>
              <a:noFill/>
            </a:ln>
            <a:effectLst/>
          </c:spPr>
          <c:txPr>
            <a:bodyPr rot="-54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64694198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3CAD10-1581-4014-9057-99D07CE4BA7E}" type="datetimeFigureOut">
              <a:rPr lang="en-US" smtClean="0"/>
              <a:t>12/31/2023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46CDBA-2D47-401D-B5D9-497DDAAF8A5B}" type="slidenum">
              <a:rPr lang="en-US" smtClean="0"/>
              <a:t>‹#›</a:t>
            </a:fld>
            <a:endParaRPr lang="en-US"/>
          </a:p>
        </p:txBody>
      </p:sp>
    </p:spTree>
    <p:extLst>
      <p:ext uri="{BB962C8B-B14F-4D97-AF65-F5344CB8AC3E}">
        <p14:creationId xmlns:p14="http://schemas.microsoft.com/office/powerpoint/2010/main" val="2632447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1">
                <a:cs typeface="Calibri"/>
              </a:rPr>
              <a:t>Thermal Conductivity</a:t>
            </a:r>
            <a:r>
              <a:rPr lang="en-US" sz="2200">
                <a:cs typeface="Calibri"/>
              </a:rPr>
              <a:t>: The degree to which thermal energy is transported across a temperature gradient</a:t>
            </a:r>
            <a:endParaRPr lang="en-US" sz="2200" b="1">
              <a:cs typeface="Calibri"/>
            </a:endParaRPr>
          </a:p>
          <a:p>
            <a:r>
              <a:rPr lang="en-US" sz="2200" b="1">
                <a:cs typeface="Calibri"/>
              </a:rPr>
              <a:t>Through-plane: </a:t>
            </a:r>
            <a:r>
              <a:rPr lang="en-US" sz="2200">
                <a:cs typeface="Calibri"/>
              </a:rPr>
              <a:t>travels through a material</a:t>
            </a:r>
          </a:p>
          <a:p>
            <a:pPr lvl="1"/>
            <a:r>
              <a:rPr lang="en-US" sz="1800" b="1">
                <a:cs typeface="Calibri"/>
              </a:rPr>
              <a:t>Most current test methods</a:t>
            </a:r>
            <a:r>
              <a:rPr lang="en-US" sz="1800">
                <a:cs typeface="Calibri"/>
              </a:rPr>
              <a:t> are through-plane</a:t>
            </a:r>
            <a:r>
              <a:rPr lang="en-US" sz="2200">
                <a:cs typeface="Calibri"/>
              </a:rPr>
              <a:t> </a:t>
            </a:r>
            <a:endParaRPr lang="en-US" sz="1800">
              <a:cs typeface="Calibri"/>
            </a:endParaRPr>
          </a:p>
          <a:p>
            <a:r>
              <a:rPr lang="en-US" sz="2200" b="1">
                <a:cs typeface="Calibri"/>
              </a:rPr>
              <a:t>In-plane: </a:t>
            </a:r>
            <a:r>
              <a:rPr lang="en-US" sz="2200">
                <a:cs typeface="Calibri"/>
              </a:rPr>
              <a:t>travels laterally across material</a:t>
            </a:r>
          </a:p>
          <a:p>
            <a:pPr lvl="1"/>
            <a:r>
              <a:rPr lang="en-US" sz="1800">
                <a:cs typeface="Calibri"/>
              </a:rPr>
              <a:t>Companies are trying to </a:t>
            </a:r>
            <a:r>
              <a:rPr lang="en-US" sz="1800" b="1">
                <a:cs typeface="Calibri"/>
              </a:rPr>
              <a:t>move heat laterally,</a:t>
            </a:r>
            <a:r>
              <a:rPr lang="en-US" sz="1800">
                <a:cs typeface="Calibri"/>
              </a:rPr>
              <a:t> need new materials for thermal management solutions</a:t>
            </a:r>
          </a:p>
          <a:p>
            <a:pPr lvl="1"/>
            <a:r>
              <a:rPr lang="en-US" sz="1800"/>
              <a:t>In-plane thermal conductivity is key, </a:t>
            </a:r>
            <a:r>
              <a:rPr lang="en-US" sz="1800" b="1"/>
              <a:t>especially in novel, anisotropic materials</a:t>
            </a:r>
            <a:endParaRPr lang="en-US" sz="1800" b="1">
              <a:cs typeface="Calibri"/>
            </a:endParaRPr>
          </a:p>
          <a:p>
            <a:r>
              <a:rPr lang="en-US" sz="2200" b="1">
                <a:cs typeface="Calibri"/>
              </a:rPr>
              <a:t>Laser flash analysis (LFA)</a:t>
            </a:r>
            <a:r>
              <a:rPr lang="en-US" sz="2200">
                <a:cs typeface="Calibri"/>
              </a:rPr>
              <a:t> is the leading option for in-plane testing, but comes with drawbacks </a:t>
            </a:r>
          </a:p>
          <a:p>
            <a:pPr lvl="1"/>
            <a:r>
              <a:rPr lang="en-US" sz="1800">
                <a:cs typeface="Calibri"/>
              </a:rPr>
              <a:t>Expensive: DXF 200+ costs $130,000</a:t>
            </a:r>
          </a:p>
          <a:p>
            <a:pPr lvl="1"/>
            <a:r>
              <a:rPr lang="en-US" sz="1800">
                <a:cs typeface="Calibri"/>
              </a:rPr>
              <a:t>Not strictly in-plane</a:t>
            </a:r>
            <a:endParaRPr lang="en-US"/>
          </a:p>
          <a:p>
            <a:pPr>
              <a:defRPr/>
            </a:pPr>
            <a:endParaRPr lang="en-US">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2</a:t>
            </a:fld>
            <a:endParaRPr lang="en-US"/>
          </a:p>
        </p:txBody>
      </p:sp>
    </p:spTree>
    <p:extLst>
      <p:ext uri="{BB962C8B-B14F-4D97-AF65-F5344CB8AC3E}">
        <p14:creationId xmlns:p14="http://schemas.microsoft.com/office/powerpoint/2010/main" val="54527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3</a:t>
            </a:fld>
            <a:endParaRPr lang="en-US"/>
          </a:p>
        </p:txBody>
      </p:sp>
    </p:spTree>
    <p:extLst>
      <p:ext uri="{BB962C8B-B14F-4D97-AF65-F5344CB8AC3E}">
        <p14:creationId xmlns:p14="http://schemas.microsoft.com/office/powerpoint/2010/main" val="389489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Vacuum is both a solution </a:t>
            </a:r>
            <a:r>
              <a:rPr lang="en-US" i="1">
                <a:cs typeface="Calibri"/>
              </a:rPr>
              <a:t>and </a:t>
            </a:r>
            <a:r>
              <a:rPr lang="en-US" i="0">
                <a:cs typeface="Calibri"/>
              </a:rPr>
              <a:t>a challenge</a:t>
            </a:r>
            <a:endParaRPr lang="en-US">
              <a:cs typeface="Calibri"/>
            </a:endParaRPr>
          </a:p>
        </p:txBody>
      </p:sp>
      <p:sp>
        <p:nvSpPr>
          <p:cNvPr id="4" name="Slide Number Placeholder 3"/>
          <p:cNvSpPr>
            <a:spLocks noGrp="1"/>
          </p:cNvSpPr>
          <p:nvPr>
            <p:ph type="sldNum" sz="quarter" idx="5"/>
          </p:nvPr>
        </p:nvSpPr>
        <p:spPr/>
        <p:txBody>
          <a:bodyPr/>
          <a:lstStyle/>
          <a:p>
            <a:fld id="{FDFE698E-6891-4BF7-B094-815659EAB4F6}" type="slidenum">
              <a:rPr lang="en-US" smtClean="0"/>
              <a:t>4</a:t>
            </a:fld>
            <a:endParaRPr lang="en-US"/>
          </a:p>
        </p:txBody>
      </p:sp>
    </p:spTree>
    <p:extLst>
      <p:ext uri="{BB962C8B-B14F-4D97-AF65-F5344CB8AC3E}">
        <p14:creationId xmlns:p14="http://schemas.microsoft.com/office/powerpoint/2010/main" val="3348553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Another important aspect of our design is our thermocouple housing, which must maintain equal mechanical pressure for the 2 thermocouples placed along the sample. One proposed design was a spring-loaded mechanism where the turn of a screw by the user compresses a spring, thereby applying pressure to the thermocouple bead secured at the bottom. Another design was a much simper cantilever arm, which is secured about a shaft placed further back behind the sample. Equal pressure is achieved through the equal weight of each arm and, if needed, applying weights of known value on top of the arm.</a:t>
            </a:r>
            <a:endParaRPr lang="en-US"/>
          </a:p>
          <a:p>
            <a:r>
              <a:rPr lang="en-US">
                <a:ea typeface="Calibri"/>
                <a:cs typeface="Calibri"/>
              </a:rPr>
              <a:t> </a:t>
            </a:r>
            <a:endParaRPr lang="en-US"/>
          </a:p>
          <a:p>
            <a:r>
              <a:rPr lang="en-US">
                <a:ea typeface="Calibri"/>
                <a:cs typeface="Calibri"/>
              </a:rPr>
              <a:t>We performed a test on 3D printed prototypes of both designs to quantify the consistency of the pressure applied. We found that both designs took over 1 minute to settle to a stable applied force, which is not ideal for a device where we want the user to reliably know at any point in time what the applied force is. We thought about what was causing this drift for each design and how we could improve upon it in future iterations. Ultimately, we decided on pursuing the cantilever design. Its drift is likely caused by lack of axial constraint along the shaft in our prints (as shown in this video). This can be easily designed for by using a bearing along the shaft in the final design. The spring-loaded mechanism, in contrast, has other, more complex factors that must be accounted for to ensure a constant, reliable force is achieved every time.</a:t>
            </a:r>
          </a:p>
        </p:txBody>
      </p:sp>
      <p:sp>
        <p:nvSpPr>
          <p:cNvPr id="4" name="Slide Number Placeholder 3"/>
          <p:cNvSpPr>
            <a:spLocks noGrp="1"/>
          </p:cNvSpPr>
          <p:nvPr>
            <p:ph type="sldNum" sz="quarter" idx="5"/>
          </p:nvPr>
        </p:nvSpPr>
        <p:spPr/>
        <p:txBody>
          <a:bodyPr/>
          <a:lstStyle/>
          <a:p>
            <a:fld id="{E646CDBA-2D47-401D-B5D9-497DDAAF8A5B}" type="slidenum">
              <a:rPr lang="en-US" smtClean="0"/>
              <a:t>8</a:t>
            </a:fld>
            <a:endParaRPr lang="en-US"/>
          </a:p>
        </p:txBody>
      </p:sp>
    </p:spTree>
    <p:extLst>
      <p:ext uri="{BB962C8B-B14F-4D97-AF65-F5344CB8AC3E}">
        <p14:creationId xmlns:p14="http://schemas.microsoft.com/office/powerpoint/2010/main" val="629704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Value takes time to settle, and not consistent between identical tests</a:t>
            </a:r>
          </a:p>
          <a:p>
            <a:r>
              <a:rPr lang="en-US"/>
              <a:t>11/29 Test: both TC’s stayed at 14-15g for at least 1 minute</a:t>
            </a:r>
          </a:p>
        </p:txBody>
      </p:sp>
      <p:sp>
        <p:nvSpPr>
          <p:cNvPr id="4" name="Slide Number Placeholder 3"/>
          <p:cNvSpPr>
            <a:spLocks noGrp="1"/>
          </p:cNvSpPr>
          <p:nvPr>
            <p:ph type="sldNum" sz="quarter" idx="5"/>
          </p:nvPr>
        </p:nvSpPr>
        <p:spPr/>
        <p:txBody>
          <a:bodyPr/>
          <a:lstStyle/>
          <a:p>
            <a:fld id="{E646CDBA-2D47-401D-B5D9-497DDAAF8A5B}" type="slidenum">
              <a:rPr lang="en-US" smtClean="0"/>
              <a:t>10</a:t>
            </a:fld>
            <a:endParaRPr lang="en-US"/>
          </a:p>
        </p:txBody>
      </p:sp>
    </p:spTree>
    <p:extLst>
      <p:ext uri="{BB962C8B-B14F-4D97-AF65-F5344CB8AC3E}">
        <p14:creationId xmlns:p14="http://schemas.microsoft.com/office/powerpoint/2010/main" val="428633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46CDBA-2D47-401D-B5D9-497DDAAF8A5B}" type="slidenum">
              <a:rPr lang="en-US" smtClean="0"/>
              <a:t>13</a:t>
            </a:fld>
            <a:endParaRPr lang="en-US"/>
          </a:p>
        </p:txBody>
      </p:sp>
    </p:spTree>
    <p:extLst>
      <p:ext uri="{BB962C8B-B14F-4D97-AF65-F5344CB8AC3E}">
        <p14:creationId xmlns:p14="http://schemas.microsoft.com/office/powerpoint/2010/main" val="1148788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46CDBA-2D47-401D-B5D9-497DDAAF8A5B}" type="slidenum">
              <a:rPr lang="en-US" smtClean="0"/>
              <a:t>14</a:t>
            </a:fld>
            <a:endParaRPr lang="en-US"/>
          </a:p>
        </p:txBody>
      </p:sp>
    </p:spTree>
    <p:extLst>
      <p:ext uri="{BB962C8B-B14F-4D97-AF65-F5344CB8AC3E}">
        <p14:creationId xmlns:p14="http://schemas.microsoft.com/office/powerpoint/2010/main" val="4092480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46CDBA-2D47-401D-B5D9-497DDAAF8A5B}" type="slidenum">
              <a:rPr lang="en-US" smtClean="0"/>
              <a:t>15</a:t>
            </a:fld>
            <a:endParaRPr lang="en-US"/>
          </a:p>
        </p:txBody>
      </p:sp>
    </p:spTree>
    <p:extLst>
      <p:ext uri="{BB962C8B-B14F-4D97-AF65-F5344CB8AC3E}">
        <p14:creationId xmlns:p14="http://schemas.microsoft.com/office/powerpoint/2010/main" val="1031916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46CDBA-2D47-401D-B5D9-497DDAAF8A5B}" type="slidenum">
              <a:rPr lang="en-US" smtClean="0"/>
              <a:t>16</a:t>
            </a:fld>
            <a:endParaRPr lang="en-US"/>
          </a:p>
        </p:txBody>
      </p:sp>
    </p:spTree>
    <p:extLst>
      <p:ext uri="{BB962C8B-B14F-4D97-AF65-F5344CB8AC3E}">
        <p14:creationId xmlns:p14="http://schemas.microsoft.com/office/powerpoint/2010/main" val="3734712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microsoft.com/office/2007/relationships/hdphoto" Target="../media/hdphoto2.wdp"/><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6.xml"/><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2.xml"/><Relationship Id="rId7" Type="http://schemas.openxmlformats.org/officeDocument/2006/relationships/image" Target="../media/image4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8.xml"/><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p:cNvSpPr>
            <a:spLocks noGrp="1"/>
          </p:cNvSpPr>
          <p:nvPr>
            <p:ph type="ctrTitle"/>
          </p:nvPr>
        </p:nvSpPr>
        <p:spPr>
          <a:xfrm>
            <a:off x="838199" y="1120676"/>
            <a:ext cx="7021513" cy="2308324"/>
          </a:xfrm>
        </p:spPr>
        <p:txBody>
          <a:bodyPr>
            <a:normAutofit/>
          </a:bodyPr>
          <a:lstStyle/>
          <a:p>
            <a:pPr algn="l"/>
            <a:r>
              <a:rPr lang="en-US" sz="6100">
                <a:solidFill>
                  <a:schemeClr val="bg1"/>
                </a:solidFill>
              </a:rPr>
              <a:t>Engineering Analysis Presentation</a:t>
            </a:r>
          </a:p>
        </p:txBody>
      </p:sp>
      <p:sp>
        <p:nvSpPr>
          <p:cNvPr id="3" name="Subtitle 2"/>
          <p:cNvSpPr>
            <a:spLocks noGrp="1"/>
          </p:cNvSpPr>
          <p:nvPr>
            <p:ph type="subTitle" idx="1"/>
          </p:nvPr>
        </p:nvSpPr>
        <p:spPr>
          <a:xfrm>
            <a:off x="835024" y="3809999"/>
            <a:ext cx="7841385" cy="1012778"/>
          </a:xfrm>
        </p:spPr>
        <p:txBody>
          <a:bodyPr>
            <a:normAutofit/>
          </a:bodyPr>
          <a:lstStyle/>
          <a:p>
            <a:pPr algn="l"/>
            <a:r>
              <a:rPr lang="en-US" b="1">
                <a:solidFill>
                  <a:schemeClr val="bg1"/>
                </a:solidFill>
                <a:latin typeface="+mj-lt"/>
              </a:rPr>
              <a:t>The </a:t>
            </a:r>
            <a:r>
              <a:rPr lang="en-US" b="1" kern="1200" err="1">
                <a:solidFill>
                  <a:schemeClr val="bg1"/>
                </a:solidFill>
                <a:latin typeface="+mj-lt"/>
                <a:ea typeface="+mj-ea"/>
                <a:cs typeface="+mj-cs"/>
              </a:rPr>
              <a:t>Ångströ</a:t>
            </a:r>
            <a:r>
              <a:rPr lang="en-US" b="1" err="1">
                <a:solidFill>
                  <a:schemeClr val="bg1"/>
                </a:solidFill>
                <a:latin typeface="+mj-lt"/>
              </a:rPr>
              <a:t>nomers</a:t>
            </a:r>
            <a:endParaRPr lang="en-US" b="1">
              <a:solidFill>
                <a:schemeClr val="bg1"/>
              </a:solidFill>
              <a:latin typeface="+mj-lt"/>
            </a:endParaRPr>
          </a:p>
          <a:p>
            <a:pPr algn="l"/>
            <a:r>
              <a:rPr lang="en-US" b="1">
                <a:solidFill>
                  <a:schemeClr val="bg1"/>
                </a:solidFill>
                <a:latin typeface="+mj-lt"/>
              </a:rPr>
              <a:t>Economic Device to measure In-Plane Thermal Conductivity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F50B6C-8E46-C74D-EAB0-E1F1983BEEBE}"/>
              </a:ext>
            </a:extLst>
          </p:cNvPr>
          <p:cNvSpPr txBox="1"/>
          <p:nvPr/>
        </p:nvSpPr>
        <p:spPr>
          <a:xfrm>
            <a:off x="4724400" y="32004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Content Placeholder 2">
            <a:extLst>
              <a:ext uri="{FF2B5EF4-FFF2-40B4-BE49-F238E27FC236}">
                <a16:creationId xmlns:a16="http://schemas.microsoft.com/office/drawing/2014/main" id="{1DC3FDDC-31C2-FBB5-9982-7B08D9973F46}"/>
              </a:ext>
            </a:extLst>
          </p:cNvPr>
          <p:cNvSpPr>
            <a:spLocks noGrp="1"/>
          </p:cNvSpPr>
          <p:nvPr>
            <p:ph idx="1"/>
          </p:nvPr>
        </p:nvSpPr>
        <p:spPr>
          <a:xfrm>
            <a:off x="696431" y="2121453"/>
            <a:ext cx="6106206" cy="4371421"/>
          </a:xfrm>
        </p:spPr>
        <p:txBody>
          <a:bodyPr vert="horz" lIns="91440" tIns="45720" rIns="91440" bIns="45720" rtlCol="0" anchor="t">
            <a:normAutofit/>
          </a:bodyPr>
          <a:lstStyle/>
          <a:p>
            <a:r>
              <a:rPr lang="en-US" sz="2200" b="1">
                <a:cs typeface="Calibri"/>
              </a:rPr>
              <a:t>Thermal Conductivity</a:t>
            </a:r>
            <a:r>
              <a:rPr lang="en-US" sz="2200">
                <a:cs typeface="Calibri"/>
              </a:rPr>
              <a:t>: The degree to which thermal energy is transported across a temperature gradient</a:t>
            </a:r>
          </a:p>
          <a:p>
            <a:pPr marL="0" indent="0">
              <a:buNone/>
            </a:pPr>
            <a:r>
              <a:rPr lang="en-US" sz="1500">
                <a:cs typeface="Calibri"/>
              </a:rPr>
              <a:t>                                                                                         Q = heat transferred</a:t>
            </a:r>
          </a:p>
          <a:p>
            <a:pPr marL="0" indent="0">
              <a:buNone/>
            </a:pPr>
            <a:r>
              <a:rPr lang="en-US" sz="1500">
                <a:cs typeface="Calibri"/>
              </a:rPr>
              <a:t>                                                                                         d = distance between two    				    isothermal regions</a:t>
            </a:r>
          </a:p>
          <a:p>
            <a:pPr marL="0" indent="0">
              <a:buNone/>
            </a:pPr>
            <a:r>
              <a:rPr lang="en-US" sz="1500">
                <a:cs typeface="Calibri"/>
              </a:rPr>
              <a:t>                                                                                         A = area</a:t>
            </a:r>
          </a:p>
          <a:p>
            <a:pPr marL="0" indent="0">
              <a:buNone/>
            </a:pPr>
            <a:r>
              <a:rPr lang="en-US" sz="1500">
                <a:cs typeface="Calibri"/>
              </a:rPr>
              <a:t>                                                                                        ΔT = change in temperature</a:t>
            </a:r>
          </a:p>
          <a:p>
            <a:pPr marL="0" indent="0">
              <a:buNone/>
            </a:pPr>
            <a:endParaRPr lang="en-US" sz="1500">
              <a:cs typeface="Calibri"/>
            </a:endParaRPr>
          </a:p>
          <a:p>
            <a:r>
              <a:rPr lang="en-US" sz="2200">
                <a:cs typeface="Calibri"/>
              </a:rPr>
              <a:t>Critical for work in </a:t>
            </a:r>
            <a:r>
              <a:rPr lang="en-US" sz="2200" b="1">
                <a:cs typeface="Calibri"/>
              </a:rPr>
              <a:t>Thermal Management</a:t>
            </a:r>
          </a:p>
          <a:p>
            <a:r>
              <a:rPr lang="en-US" sz="2200">
                <a:cs typeface="Calibri"/>
              </a:rPr>
              <a:t>Low-profile electronics require </a:t>
            </a:r>
            <a:r>
              <a:rPr lang="en-US" sz="2200" b="1">
                <a:cs typeface="Calibri"/>
              </a:rPr>
              <a:t>in-plane solutions</a:t>
            </a:r>
          </a:p>
          <a:p>
            <a:pPr lvl="1"/>
            <a:r>
              <a:rPr lang="en-US" sz="1800">
                <a:cs typeface="Calibri"/>
              </a:rPr>
              <a:t>Requires characterization of </a:t>
            </a:r>
            <a:r>
              <a:rPr lang="en-US" sz="1800" b="1">
                <a:cs typeface="Calibri"/>
              </a:rPr>
              <a:t>novel, anisotropic materials</a:t>
            </a:r>
          </a:p>
        </p:txBody>
      </p:sp>
      <p:pic>
        <p:nvPicPr>
          <p:cNvPr id="6" name="Picture 6" descr="A diagram of thermal conductivity&#10;&#10;Description automatically generated">
            <a:extLst>
              <a:ext uri="{FF2B5EF4-FFF2-40B4-BE49-F238E27FC236}">
                <a16:creationId xmlns:a16="http://schemas.microsoft.com/office/drawing/2014/main" id="{077361E8-3E22-53DD-E2E8-277AD8FCA722}"/>
              </a:ext>
            </a:extLst>
          </p:cNvPr>
          <p:cNvPicPr>
            <a:picLocks noChangeAspect="1"/>
          </p:cNvPicPr>
          <p:nvPr/>
        </p:nvPicPr>
        <p:blipFill>
          <a:blip r:embed="rId3"/>
          <a:stretch>
            <a:fillRect/>
          </a:stretch>
        </p:blipFill>
        <p:spPr>
          <a:xfrm>
            <a:off x="7915053" y="1968619"/>
            <a:ext cx="2921752" cy="2170543"/>
          </a:xfrm>
          <a:prstGeom prst="rect">
            <a:avLst/>
          </a:prstGeom>
        </p:spPr>
      </p:pic>
      <p:pic>
        <p:nvPicPr>
          <p:cNvPr id="7" name="Picture 7" descr="A diagram of thermal conductivity&#10;&#10;Description automatically generated">
            <a:extLst>
              <a:ext uri="{FF2B5EF4-FFF2-40B4-BE49-F238E27FC236}">
                <a16:creationId xmlns:a16="http://schemas.microsoft.com/office/drawing/2014/main" id="{3E590AAA-1F81-520C-3EC2-49B837FB6DD2}"/>
              </a:ext>
            </a:extLst>
          </p:cNvPr>
          <p:cNvPicPr>
            <a:picLocks noChangeAspect="1"/>
          </p:cNvPicPr>
          <p:nvPr/>
        </p:nvPicPr>
        <p:blipFill>
          <a:blip r:embed="rId4"/>
          <a:stretch>
            <a:fillRect/>
          </a:stretch>
        </p:blipFill>
        <p:spPr>
          <a:xfrm>
            <a:off x="7916749" y="3918431"/>
            <a:ext cx="2934824" cy="2174237"/>
          </a:xfrm>
          <a:prstGeom prst="rect">
            <a:avLst/>
          </a:prstGeom>
        </p:spPr>
      </p:pic>
      <p:pic>
        <p:nvPicPr>
          <p:cNvPr id="8" name="Picture 8">
            <a:extLst>
              <a:ext uri="{FF2B5EF4-FFF2-40B4-BE49-F238E27FC236}">
                <a16:creationId xmlns:a16="http://schemas.microsoft.com/office/drawing/2014/main" id="{CC993B0B-4A5E-42EB-EBE4-943A7BC8CAC7}"/>
              </a:ext>
            </a:extLst>
          </p:cNvPr>
          <p:cNvPicPr>
            <a:picLocks noChangeAspect="1"/>
          </p:cNvPicPr>
          <p:nvPr/>
        </p:nvPicPr>
        <p:blipFill>
          <a:blip r:embed="rId5"/>
          <a:stretch>
            <a:fillRect/>
          </a:stretch>
        </p:blipFill>
        <p:spPr>
          <a:xfrm>
            <a:off x="1563408" y="3482009"/>
            <a:ext cx="1936888" cy="867603"/>
          </a:xfrm>
          <a:prstGeom prst="rect">
            <a:avLst/>
          </a:prstGeom>
        </p:spPr>
      </p:pic>
      <p:sp>
        <p:nvSpPr>
          <p:cNvPr id="13" name="Rectangle 12">
            <a:extLst>
              <a:ext uri="{FF2B5EF4-FFF2-40B4-BE49-F238E27FC236}">
                <a16:creationId xmlns:a16="http://schemas.microsoft.com/office/drawing/2014/main" id="{CAF5847F-6B86-EF94-3DA8-D780647B3009}"/>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671AC1DF-FB4C-9F5D-3D07-4C879A7EC21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Thermal Conductivity</a:t>
            </a:r>
          </a:p>
        </p:txBody>
      </p:sp>
    </p:spTree>
    <p:extLst>
      <p:ext uri="{BB962C8B-B14F-4D97-AF65-F5344CB8AC3E}">
        <p14:creationId xmlns:p14="http://schemas.microsoft.com/office/powerpoint/2010/main" val="142416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D2CE43A-D148-E473-66F8-C15466D92150}"/>
              </a:ext>
            </a:extLst>
          </p:cNvPr>
          <p:cNvSpPr txBox="1"/>
          <p:nvPr/>
        </p:nvSpPr>
        <p:spPr>
          <a:xfrm>
            <a:off x="969264" y="2130096"/>
            <a:ext cx="5707031" cy="421013"/>
          </a:xfrm>
          <a:prstGeom prst="rect">
            <a:avLst/>
          </a:prstGeom>
          <a:noFill/>
        </p:spPr>
        <p:txBody>
          <a:bodyPr wrap="square" rtlCol="0">
            <a:spAutoFit/>
          </a:bodyPr>
          <a:lstStyle/>
          <a:p>
            <a:pPr marL="305181" indent="-305181" defTabSz="797540">
              <a:spcAft>
                <a:spcPts val="534"/>
              </a:spcAft>
              <a:buFont typeface="Arial" panose="020B0604020202020204" pitchFamily="34" charset="0"/>
              <a:buChar char="•"/>
            </a:pPr>
            <a:r>
              <a:rPr lang="en-US" sz="2136" kern="1200">
                <a:solidFill>
                  <a:schemeClr val="tx1"/>
                </a:solidFill>
                <a:latin typeface="+mn-lt"/>
                <a:ea typeface="+mn-ea"/>
                <a:cs typeface="+mn-cs"/>
              </a:rPr>
              <a:t>Relies on the validity of the 1-D Heat Equation:</a:t>
            </a:r>
            <a:endParaRPr lang="en-US" sz="2400"/>
          </a:p>
        </p:txBody>
      </p:sp>
      <p:pic>
        <p:nvPicPr>
          <p:cNvPr id="3" name="Picture 2" descr="A black text on a white background&#10;&#10;Description automatically generated">
            <a:extLst>
              <a:ext uri="{FF2B5EF4-FFF2-40B4-BE49-F238E27FC236}">
                <a16:creationId xmlns:a16="http://schemas.microsoft.com/office/drawing/2014/main" id="{5A89C353-CFD3-AF18-B2E5-F96D0C2C46E7}"/>
              </a:ext>
            </a:extLst>
          </p:cNvPr>
          <p:cNvPicPr>
            <a:picLocks noChangeAspect="1"/>
          </p:cNvPicPr>
          <p:nvPr/>
        </p:nvPicPr>
        <p:blipFill>
          <a:blip r:embed="rId3"/>
          <a:stretch>
            <a:fillRect/>
          </a:stretch>
        </p:blipFill>
        <p:spPr>
          <a:xfrm>
            <a:off x="6487466" y="1873254"/>
            <a:ext cx="2619052" cy="1100366"/>
          </a:xfrm>
          <a:prstGeom prst="rect">
            <a:avLst/>
          </a:prstGeom>
        </p:spPr>
      </p:pic>
      <p:pic>
        <p:nvPicPr>
          <p:cNvPr id="5" name="Picture 4" descr="A graph of a function&#10;&#10;Description automatically generated">
            <a:extLst>
              <a:ext uri="{FF2B5EF4-FFF2-40B4-BE49-F238E27FC236}">
                <a16:creationId xmlns:a16="http://schemas.microsoft.com/office/drawing/2014/main" id="{817BE6F5-4CD0-924F-0FD3-ACABEADE387E}"/>
              </a:ext>
            </a:extLst>
          </p:cNvPr>
          <p:cNvPicPr>
            <a:picLocks noChangeAspect="1"/>
          </p:cNvPicPr>
          <p:nvPr/>
        </p:nvPicPr>
        <p:blipFill>
          <a:blip r:embed="rId4"/>
          <a:stretch>
            <a:fillRect/>
          </a:stretch>
        </p:blipFill>
        <p:spPr>
          <a:xfrm>
            <a:off x="5418773" y="3330653"/>
            <a:ext cx="3933117" cy="2914174"/>
          </a:xfrm>
          <a:prstGeom prst="rect">
            <a:avLst/>
          </a:prstGeom>
          <a:ln>
            <a:solidFill>
              <a:schemeClr val="tx1"/>
            </a:solidFill>
          </a:ln>
        </p:spPr>
      </p:pic>
      <p:pic>
        <p:nvPicPr>
          <p:cNvPr id="7" name="Picture 6" descr="A black and white math equation&#10;&#10;Description automatically generated">
            <a:extLst>
              <a:ext uri="{FF2B5EF4-FFF2-40B4-BE49-F238E27FC236}">
                <a16:creationId xmlns:a16="http://schemas.microsoft.com/office/drawing/2014/main" id="{786AA7A0-CB53-2452-A686-203328F6A9E0}"/>
              </a:ext>
            </a:extLst>
          </p:cNvPr>
          <p:cNvPicPr>
            <a:picLocks noChangeAspect="1"/>
          </p:cNvPicPr>
          <p:nvPr/>
        </p:nvPicPr>
        <p:blipFill>
          <a:blip r:embed="rId5"/>
          <a:stretch>
            <a:fillRect/>
          </a:stretch>
        </p:blipFill>
        <p:spPr>
          <a:xfrm>
            <a:off x="10039579" y="4256554"/>
            <a:ext cx="1894007" cy="1220582"/>
          </a:xfrm>
          <a:prstGeom prst="rect">
            <a:avLst/>
          </a:prstGeom>
        </p:spPr>
      </p:pic>
      <p:sp>
        <p:nvSpPr>
          <p:cNvPr id="14" name="Arrow: Right 13">
            <a:extLst>
              <a:ext uri="{FF2B5EF4-FFF2-40B4-BE49-F238E27FC236}">
                <a16:creationId xmlns:a16="http://schemas.microsoft.com/office/drawing/2014/main" id="{FBF90750-5693-E839-28F2-4108031FB581}"/>
              </a:ext>
            </a:extLst>
          </p:cNvPr>
          <p:cNvSpPr/>
          <p:nvPr/>
        </p:nvSpPr>
        <p:spPr>
          <a:xfrm>
            <a:off x="9499247" y="4647334"/>
            <a:ext cx="563836" cy="257969"/>
          </a:xfrm>
          <a:prstGeom prst="rightArrow">
            <a:avLst/>
          </a:prstGeom>
          <a:solidFill>
            <a:srgbClr val="F27E36"/>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710D23-3574-ED3F-411A-420C8ED0DF54}"/>
              </a:ext>
            </a:extLst>
          </p:cNvPr>
          <p:cNvSpPr txBox="1"/>
          <p:nvPr/>
        </p:nvSpPr>
        <p:spPr>
          <a:xfrm>
            <a:off x="2265880" y="2819996"/>
            <a:ext cx="998069" cy="421013"/>
          </a:xfrm>
          <a:prstGeom prst="rect">
            <a:avLst/>
          </a:prstGeom>
          <a:noFill/>
        </p:spPr>
        <p:txBody>
          <a:bodyPr wrap="square" rtlCol="0">
            <a:spAutoFit/>
          </a:bodyPr>
          <a:lstStyle/>
          <a:p>
            <a:pPr defTabSz="797540">
              <a:spcAft>
                <a:spcPts val="534"/>
              </a:spcAft>
            </a:pPr>
            <a:r>
              <a:rPr lang="en-US" sz="2136" u="sng"/>
              <a:t>Setup</a:t>
            </a:r>
            <a:endParaRPr lang="en-US" sz="2400" u="sng"/>
          </a:p>
        </p:txBody>
      </p:sp>
      <p:sp>
        <p:nvSpPr>
          <p:cNvPr id="16" name="TextBox 15">
            <a:extLst>
              <a:ext uri="{FF2B5EF4-FFF2-40B4-BE49-F238E27FC236}">
                <a16:creationId xmlns:a16="http://schemas.microsoft.com/office/drawing/2014/main" id="{EF6C575E-9139-CC72-9464-BA4AF8B3A5F4}"/>
              </a:ext>
            </a:extLst>
          </p:cNvPr>
          <p:cNvSpPr txBox="1"/>
          <p:nvPr/>
        </p:nvSpPr>
        <p:spPr>
          <a:xfrm>
            <a:off x="6015625" y="2825635"/>
            <a:ext cx="3342672" cy="421013"/>
          </a:xfrm>
          <a:prstGeom prst="rect">
            <a:avLst/>
          </a:prstGeom>
          <a:noFill/>
        </p:spPr>
        <p:txBody>
          <a:bodyPr wrap="square" rtlCol="0">
            <a:spAutoFit/>
          </a:bodyPr>
          <a:lstStyle/>
          <a:p>
            <a:pPr defTabSz="797540">
              <a:spcAft>
                <a:spcPts val="534"/>
              </a:spcAft>
            </a:pPr>
            <a:r>
              <a:rPr lang="en-US" sz="2136" u="sng"/>
              <a:t>Thermocouple Readout</a:t>
            </a:r>
            <a:endParaRPr lang="en-US" sz="2400" u="sng"/>
          </a:p>
        </p:txBody>
      </p:sp>
      <p:sp>
        <p:nvSpPr>
          <p:cNvPr id="2" name="TextBox 1">
            <a:extLst>
              <a:ext uri="{FF2B5EF4-FFF2-40B4-BE49-F238E27FC236}">
                <a16:creationId xmlns:a16="http://schemas.microsoft.com/office/drawing/2014/main" id="{DCF50B6C-8E46-C74D-EAB0-E1F1983BEEBE}"/>
              </a:ext>
            </a:extLst>
          </p:cNvPr>
          <p:cNvSpPr txBox="1"/>
          <p:nvPr/>
        </p:nvSpPr>
        <p:spPr>
          <a:xfrm>
            <a:off x="4724400" y="32004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9" name="Picture 9" descr="Diagram of a vacuum chamber&#10;&#10;Description automatically generated">
            <a:extLst>
              <a:ext uri="{FF2B5EF4-FFF2-40B4-BE49-F238E27FC236}">
                <a16:creationId xmlns:a16="http://schemas.microsoft.com/office/drawing/2014/main" id="{AD1FAD1B-BD72-0C40-9333-510DA9369042}"/>
              </a:ext>
            </a:extLst>
          </p:cNvPr>
          <p:cNvPicPr>
            <a:picLocks noChangeAspect="1"/>
          </p:cNvPicPr>
          <p:nvPr/>
        </p:nvPicPr>
        <p:blipFill rotWithShape="1">
          <a:blip r:embed="rId6"/>
          <a:srcRect l="6426" t="3898" r="6250" b="17627"/>
          <a:stretch/>
        </p:blipFill>
        <p:spPr>
          <a:xfrm>
            <a:off x="262835" y="3478712"/>
            <a:ext cx="5007258" cy="2340004"/>
          </a:xfrm>
          <a:prstGeom prst="rect">
            <a:avLst/>
          </a:prstGeom>
        </p:spPr>
      </p:pic>
      <p:pic>
        <p:nvPicPr>
          <p:cNvPr id="13" name="Picture 16" descr="A mathematical equation with numbers and symbols&#10;&#10;Description automatically generated">
            <a:extLst>
              <a:ext uri="{FF2B5EF4-FFF2-40B4-BE49-F238E27FC236}">
                <a16:creationId xmlns:a16="http://schemas.microsoft.com/office/drawing/2014/main" id="{155186CF-3D44-E6F3-CBE3-316593689D5E}"/>
              </a:ext>
            </a:extLst>
          </p:cNvPr>
          <p:cNvPicPr>
            <a:picLocks noChangeAspect="1"/>
          </p:cNvPicPr>
          <p:nvPr/>
        </p:nvPicPr>
        <p:blipFill>
          <a:blip r:embed="rId7"/>
          <a:stretch>
            <a:fillRect/>
          </a:stretch>
        </p:blipFill>
        <p:spPr>
          <a:xfrm>
            <a:off x="10105126" y="5571585"/>
            <a:ext cx="1442050" cy="1005697"/>
          </a:xfrm>
          <a:prstGeom prst="rect">
            <a:avLst/>
          </a:prstGeom>
        </p:spPr>
      </p:pic>
      <p:sp>
        <p:nvSpPr>
          <p:cNvPr id="4" name="Rectangle 3">
            <a:extLst>
              <a:ext uri="{FF2B5EF4-FFF2-40B4-BE49-F238E27FC236}">
                <a16:creationId xmlns:a16="http://schemas.microsoft.com/office/drawing/2014/main" id="{894CD0EC-B290-411E-A230-B41F68A21563}"/>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54091A87-9D29-D201-1E81-F42394D3CC3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a:solidFill>
                  <a:schemeClr val="bg1"/>
                </a:solidFill>
                <a:latin typeface="+mj-lt"/>
                <a:ea typeface="+mj-ea"/>
                <a:cs typeface="+mj-cs"/>
              </a:rPr>
              <a:t>The Ångström Method</a:t>
            </a:r>
          </a:p>
        </p:txBody>
      </p:sp>
      <p:sp>
        <p:nvSpPr>
          <p:cNvPr id="8" name="TextBox 7">
            <a:extLst>
              <a:ext uri="{FF2B5EF4-FFF2-40B4-BE49-F238E27FC236}">
                <a16:creationId xmlns:a16="http://schemas.microsoft.com/office/drawing/2014/main" id="{501DC19C-4EFE-22D6-DE20-7E28CF04BB2E}"/>
              </a:ext>
            </a:extLst>
          </p:cNvPr>
          <p:cNvSpPr txBox="1"/>
          <p:nvPr/>
        </p:nvSpPr>
        <p:spPr>
          <a:xfrm>
            <a:off x="838200" y="1249774"/>
            <a:ext cx="3236550" cy="414409"/>
          </a:xfrm>
          <a:prstGeom prst="rect">
            <a:avLst/>
          </a:prstGeom>
          <a:noFill/>
        </p:spPr>
        <p:txBody>
          <a:bodyPr wrap="square" rtlCol="0">
            <a:spAutoFit/>
          </a:bodyPr>
          <a:lstStyle/>
          <a:p>
            <a:pPr defTabSz="683605">
              <a:spcAft>
                <a:spcPts val="534"/>
              </a:spcAft>
            </a:pPr>
            <a:r>
              <a:rPr lang="en-US" sz="2093" i="1" kern="1200">
                <a:solidFill>
                  <a:schemeClr val="bg1"/>
                </a:solidFill>
                <a:latin typeface="+mj-lt"/>
                <a:ea typeface="+mn-ea"/>
                <a:cs typeface="+mn-cs"/>
              </a:rPr>
              <a:t>Our theoretical backbone</a:t>
            </a:r>
            <a:endParaRPr lang="en-US" sz="2800" i="1">
              <a:solidFill>
                <a:schemeClr val="bg1"/>
              </a:solidFill>
              <a:latin typeface="+mj-lt"/>
            </a:endParaRPr>
          </a:p>
        </p:txBody>
      </p:sp>
    </p:spTree>
    <p:extLst>
      <p:ext uri="{BB962C8B-B14F-4D97-AF65-F5344CB8AC3E}">
        <p14:creationId xmlns:p14="http://schemas.microsoft.com/office/powerpoint/2010/main" val="1913617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F50B6C-8E46-C74D-EAB0-E1F1983BEEBE}"/>
              </a:ext>
            </a:extLst>
          </p:cNvPr>
          <p:cNvSpPr txBox="1"/>
          <p:nvPr/>
        </p:nvSpPr>
        <p:spPr>
          <a:xfrm>
            <a:off x="4724400" y="32004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Content Placeholder 2">
            <a:extLst>
              <a:ext uri="{FF2B5EF4-FFF2-40B4-BE49-F238E27FC236}">
                <a16:creationId xmlns:a16="http://schemas.microsoft.com/office/drawing/2014/main" id="{1DC3FDDC-31C2-FBB5-9982-7B08D9973F46}"/>
              </a:ext>
            </a:extLst>
          </p:cNvPr>
          <p:cNvSpPr>
            <a:spLocks noGrp="1"/>
          </p:cNvSpPr>
          <p:nvPr>
            <p:ph idx="1"/>
          </p:nvPr>
        </p:nvSpPr>
        <p:spPr>
          <a:xfrm>
            <a:off x="612058" y="2166016"/>
            <a:ext cx="11307991" cy="3929984"/>
          </a:xfrm>
        </p:spPr>
        <p:txBody>
          <a:bodyPr vert="horz" lIns="91440" tIns="45720" rIns="91440" bIns="45720" rtlCol="0" anchor="t">
            <a:normAutofit fontScale="62500" lnSpcReduction="20000"/>
          </a:bodyPr>
          <a:lstStyle/>
          <a:p>
            <a:pPr>
              <a:lnSpc>
                <a:spcPct val="150000"/>
              </a:lnSpc>
            </a:pPr>
            <a:r>
              <a:rPr lang="en-US" sz="3800">
                <a:cs typeface="Calibri"/>
              </a:rPr>
              <a:t>Frame / Vacuum Chamber – </a:t>
            </a:r>
            <a:r>
              <a:rPr lang="en-US" sz="3800" i="1">
                <a:cs typeface="Calibri"/>
              </a:rPr>
              <a:t>How can we minimize convection?</a:t>
            </a:r>
            <a:endParaRPr lang="en-US" sz="3800">
              <a:cs typeface="Calibri"/>
            </a:endParaRPr>
          </a:p>
          <a:p>
            <a:pPr>
              <a:lnSpc>
                <a:spcPct val="150000"/>
              </a:lnSpc>
            </a:pPr>
            <a:r>
              <a:rPr lang="en-US" sz="3800" b="1" u="sng">
                <a:cs typeface="Calibri"/>
              </a:rPr>
              <a:t>Clamping</a:t>
            </a:r>
            <a:r>
              <a:rPr lang="en-US" sz="3800">
                <a:cs typeface="Calibri"/>
              </a:rPr>
              <a:t> – </a:t>
            </a:r>
            <a:r>
              <a:rPr lang="en-US" sz="3800" i="1">
                <a:cs typeface="Calibri"/>
              </a:rPr>
              <a:t>How can we reliably fixture our samples?</a:t>
            </a:r>
            <a:endParaRPr lang="en-US" sz="3800" b="1" u="sng">
              <a:cs typeface="Calibri"/>
            </a:endParaRPr>
          </a:p>
          <a:p>
            <a:pPr>
              <a:lnSpc>
                <a:spcPct val="150000"/>
              </a:lnSpc>
            </a:pPr>
            <a:r>
              <a:rPr lang="en-US" sz="3800">
                <a:cs typeface="Calibri"/>
              </a:rPr>
              <a:t>Heating / Electronics – </a:t>
            </a:r>
            <a:r>
              <a:rPr lang="en-US" sz="3800" i="1">
                <a:cs typeface="Calibri"/>
              </a:rPr>
              <a:t>How can we achieve controlled, sinusoidal heating?</a:t>
            </a:r>
            <a:endParaRPr lang="en-US" sz="3800">
              <a:cs typeface="Calibri"/>
            </a:endParaRPr>
          </a:p>
          <a:p>
            <a:pPr>
              <a:lnSpc>
                <a:spcPct val="150000"/>
              </a:lnSpc>
            </a:pPr>
            <a:r>
              <a:rPr lang="en-US" sz="3800" b="1" u="sng">
                <a:cs typeface="Calibri"/>
              </a:rPr>
              <a:t>Heat Sink</a:t>
            </a:r>
            <a:r>
              <a:rPr lang="en-US" sz="3800">
                <a:cs typeface="Calibri"/>
              </a:rPr>
              <a:t> – </a:t>
            </a:r>
            <a:r>
              <a:rPr lang="en-US" sz="3800" i="1">
                <a:cs typeface="Calibri"/>
              </a:rPr>
              <a:t>How can we maintain a constant temperature boundary condition?</a:t>
            </a:r>
            <a:endParaRPr lang="en-US" sz="3800" b="1" u="sng">
              <a:cs typeface="Calibri"/>
            </a:endParaRPr>
          </a:p>
          <a:p>
            <a:pPr>
              <a:lnSpc>
                <a:spcPct val="150000"/>
              </a:lnSpc>
            </a:pPr>
            <a:r>
              <a:rPr lang="en-US" sz="3800" b="1" u="sng">
                <a:cs typeface="Calibri"/>
              </a:rPr>
              <a:t>Thermocouples</a:t>
            </a:r>
            <a:r>
              <a:rPr lang="en-US" sz="3800">
                <a:cs typeface="Calibri"/>
              </a:rPr>
              <a:t> – </a:t>
            </a:r>
            <a:r>
              <a:rPr lang="en-US" sz="3800" i="1">
                <a:cs typeface="Calibri"/>
              </a:rPr>
              <a:t>How can we achieve equal mechanical pressure?</a:t>
            </a:r>
            <a:endParaRPr lang="en-US" sz="3800" b="1" u="sng">
              <a:cs typeface="Calibri"/>
            </a:endParaRPr>
          </a:p>
          <a:p>
            <a:pPr>
              <a:lnSpc>
                <a:spcPct val="150000"/>
              </a:lnSpc>
            </a:pPr>
            <a:r>
              <a:rPr lang="en-US" sz="3800" b="1" u="sng">
                <a:cs typeface="Calibri"/>
              </a:rPr>
              <a:t>Data Analysis</a:t>
            </a:r>
            <a:r>
              <a:rPr lang="en-US" sz="3800">
                <a:cs typeface="Calibri"/>
              </a:rPr>
              <a:t> – </a:t>
            </a:r>
            <a:r>
              <a:rPr lang="en-US" sz="3800" i="1">
                <a:cs typeface="Calibri"/>
              </a:rPr>
              <a:t>How can we most accurately output our data?</a:t>
            </a:r>
            <a:endParaRPr lang="en-US" sz="3800" b="1" u="sng">
              <a:cs typeface="Calibri"/>
            </a:endParaRPr>
          </a:p>
          <a:p>
            <a:endParaRPr lang="en-US" sz="2200">
              <a:cs typeface="Calibri"/>
            </a:endParaRPr>
          </a:p>
        </p:txBody>
      </p:sp>
      <p:sp>
        <p:nvSpPr>
          <p:cNvPr id="6" name="Rectangle 5">
            <a:extLst>
              <a:ext uri="{FF2B5EF4-FFF2-40B4-BE49-F238E27FC236}">
                <a16:creationId xmlns:a16="http://schemas.microsoft.com/office/drawing/2014/main" id="{233A0BB4-F893-63B1-AB5D-C52D4D47C791}"/>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EFEBBF5-C3CF-8988-B539-6BB456B29D0A}"/>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Subsystem Challenges</a:t>
            </a:r>
          </a:p>
        </p:txBody>
      </p:sp>
    </p:spTree>
    <p:extLst>
      <p:ext uri="{BB962C8B-B14F-4D97-AF65-F5344CB8AC3E}">
        <p14:creationId xmlns:p14="http://schemas.microsoft.com/office/powerpoint/2010/main" val="464366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48FC2AEB-425F-8E9F-A800-62C24A79257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CAD Model</a:t>
            </a:r>
          </a:p>
        </p:txBody>
      </p:sp>
      <p:sp>
        <p:nvSpPr>
          <p:cNvPr id="17" name="Rectangle 16">
            <a:extLst>
              <a:ext uri="{FF2B5EF4-FFF2-40B4-BE49-F238E27FC236}">
                <a16:creationId xmlns:a16="http://schemas.microsoft.com/office/drawing/2014/main" id="{099D0A61-72AE-B2F4-3C24-03459C0E3035}"/>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8BC93AD7-5A4D-3CD6-2F91-AEE477422B6D}"/>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CAD Model</a:t>
            </a:r>
          </a:p>
        </p:txBody>
      </p:sp>
      <p:pic>
        <p:nvPicPr>
          <p:cNvPr id="21" name="Picture 5" descr="Diagram of a vacuum chamber&#10;&#10;Description automatically generated">
            <a:extLst>
              <a:ext uri="{FF2B5EF4-FFF2-40B4-BE49-F238E27FC236}">
                <a16:creationId xmlns:a16="http://schemas.microsoft.com/office/drawing/2014/main" id="{2368559E-F426-F6BC-019D-169956CD96AB}"/>
              </a:ext>
            </a:extLst>
          </p:cNvPr>
          <p:cNvPicPr>
            <a:picLocks noChangeAspect="1"/>
          </p:cNvPicPr>
          <p:nvPr/>
        </p:nvPicPr>
        <p:blipFill>
          <a:blip r:embed="rId2"/>
          <a:stretch>
            <a:fillRect/>
          </a:stretch>
        </p:blipFill>
        <p:spPr>
          <a:xfrm>
            <a:off x="7529705" y="1516506"/>
            <a:ext cx="4238345" cy="2206803"/>
          </a:xfrm>
          <a:prstGeom prst="rect">
            <a:avLst/>
          </a:prstGeom>
        </p:spPr>
      </p:pic>
      <p:pic>
        <p:nvPicPr>
          <p:cNvPr id="2" name="Picture 1" descr="Diagram of a heater system&#10;&#10;Description automatically generated">
            <a:extLst>
              <a:ext uri="{FF2B5EF4-FFF2-40B4-BE49-F238E27FC236}">
                <a16:creationId xmlns:a16="http://schemas.microsoft.com/office/drawing/2014/main" id="{101B6894-63F8-0EDD-818A-F8869D8760DA}"/>
              </a:ext>
            </a:extLst>
          </p:cNvPr>
          <p:cNvPicPr>
            <a:picLocks noChangeAspect="1"/>
          </p:cNvPicPr>
          <p:nvPr/>
        </p:nvPicPr>
        <p:blipFill>
          <a:blip r:embed="rId3"/>
          <a:stretch>
            <a:fillRect/>
          </a:stretch>
        </p:blipFill>
        <p:spPr>
          <a:xfrm>
            <a:off x="422612" y="1603878"/>
            <a:ext cx="6580221" cy="4963477"/>
          </a:xfrm>
          <a:prstGeom prst="rect">
            <a:avLst/>
          </a:prstGeom>
        </p:spPr>
      </p:pic>
      <p:pic>
        <p:nvPicPr>
          <p:cNvPr id="3" name="Picture 2">
            <a:extLst>
              <a:ext uri="{FF2B5EF4-FFF2-40B4-BE49-F238E27FC236}">
                <a16:creationId xmlns:a16="http://schemas.microsoft.com/office/drawing/2014/main" id="{9976F61F-AAC3-D58C-41FD-9969FB591C4D}"/>
              </a:ext>
            </a:extLst>
          </p:cNvPr>
          <p:cNvPicPr>
            <a:picLocks noChangeAspect="1"/>
          </p:cNvPicPr>
          <p:nvPr/>
        </p:nvPicPr>
        <p:blipFill>
          <a:blip r:embed="rId4"/>
          <a:stretch>
            <a:fillRect/>
          </a:stretch>
        </p:blipFill>
        <p:spPr>
          <a:xfrm>
            <a:off x="8102060" y="3961724"/>
            <a:ext cx="3094476" cy="2555400"/>
          </a:xfrm>
          <a:prstGeom prst="rect">
            <a:avLst/>
          </a:prstGeom>
        </p:spPr>
      </p:pic>
    </p:spTree>
    <p:extLst>
      <p:ext uri="{BB962C8B-B14F-4D97-AF65-F5344CB8AC3E}">
        <p14:creationId xmlns:p14="http://schemas.microsoft.com/office/powerpoint/2010/main" val="3126817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48FC2AEB-425F-8E9F-A800-62C24A79257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CAD Model</a:t>
            </a:r>
          </a:p>
        </p:txBody>
      </p:sp>
      <p:sp>
        <p:nvSpPr>
          <p:cNvPr id="17" name="Rectangle 16">
            <a:extLst>
              <a:ext uri="{FF2B5EF4-FFF2-40B4-BE49-F238E27FC236}">
                <a16:creationId xmlns:a16="http://schemas.microsoft.com/office/drawing/2014/main" id="{099D0A61-72AE-B2F4-3C24-03459C0E3035}"/>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8BC93AD7-5A4D-3CD6-2F91-AEE477422B6D}"/>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CAD Model – Design Iterations</a:t>
            </a:r>
          </a:p>
        </p:txBody>
      </p:sp>
      <p:pic>
        <p:nvPicPr>
          <p:cNvPr id="2" name="Picture 1">
            <a:extLst>
              <a:ext uri="{FF2B5EF4-FFF2-40B4-BE49-F238E27FC236}">
                <a16:creationId xmlns:a16="http://schemas.microsoft.com/office/drawing/2014/main" id="{0756EC58-DB67-3822-C7A7-2A58D7E43E8D}"/>
              </a:ext>
            </a:extLst>
          </p:cNvPr>
          <p:cNvPicPr>
            <a:picLocks noChangeAspect="1"/>
          </p:cNvPicPr>
          <p:nvPr/>
        </p:nvPicPr>
        <p:blipFill rotWithShape="1">
          <a:blip r:embed="rId2"/>
          <a:srcRect l="12744" t="11765" r="10273" b="9176"/>
          <a:stretch/>
        </p:blipFill>
        <p:spPr>
          <a:xfrm>
            <a:off x="460442" y="1731789"/>
            <a:ext cx="3915183" cy="2226990"/>
          </a:xfrm>
          <a:prstGeom prst="rect">
            <a:avLst/>
          </a:prstGeom>
        </p:spPr>
      </p:pic>
      <p:pic>
        <p:nvPicPr>
          <p:cNvPr id="3" name="Picture 2">
            <a:extLst>
              <a:ext uri="{FF2B5EF4-FFF2-40B4-BE49-F238E27FC236}">
                <a16:creationId xmlns:a16="http://schemas.microsoft.com/office/drawing/2014/main" id="{432AA4E6-2DDF-776A-D3E1-8AD0D526E206}"/>
              </a:ext>
            </a:extLst>
          </p:cNvPr>
          <p:cNvPicPr>
            <a:picLocks noChangeAspect="1"/>
          </p:cNvPicPr>
          <p:nvPr/>
        </p:nvPicPr>
        <p:blipFill rotWithShape="1">
          <a:blip r:embed="rId3"/>
          <a:srcRect l="29989" r="-109" b="-285"/>
          <a:stretch/>
        </p:blipFill>
        <p:spPr>
          <a:xfrm>
            <a:off x="682016" y="4291441"/>
            <a:ext cx="3477217" cy="1906793"/>
          </a:xfrm>
          <a:prstGeom prst="rect">
            <a:avLst/>
          </a:prstGeom>
        </p:spPr>
      </p:pic>
      <p:pic>
        <p:nvPicPr>
          <p:cNvPr id="4" name="Picture 3" descr="A close-up of a mechanical device&#10;&#10;Description automatically generated">
            <a:extLst>
              <a:ext uri="{FF2B5EF4-FFF2-40B4-BE49-F238E27FC236}">
                <a16:creationId xmlns:a16="http://schemas.microsoft.com/office/drawing/2014/main" id="{137393C7-4F7B-4F1C-8BBF-27EC7ACF5A30}"/>
              </a:ext>
            </a:extLst>
          </p:cNvPr>
          <p:cNvPicPr>
            <a:picLocks noChangeAspect="1"/>
          </p:cNvPicPr>
          <p:nvPr/>
        </p:nvPicPr>
        <p:blipFill>
          <a:blip r:embed="rId4"/>
          <a:stretch>
            <a:fillRect/>
          </a:stretch>
        </p:blipFill>
        <p:spPr>
          <a:xfrm>
            <a:off x="5415885" y="4127770"/>
            <a:ext cx="1360230" cy="2353014"/>
          </a:xfrm>
          <a:prstGeom prst="rect">
            <a:avLst/>
          </a:prstGeom>
        </p:spPr>
      </p:pic>
      <p:pic>
        <p:nvPicPr>
          <p:cNvPr id="6" name="Picture 5">
            <a:extLst>
              <a:ext uri="{FF2B5EF4-FFF2-40B4-BE49-F238E27FC236}">
                <a16:creationId xmlns:a16="http://schemas.microsoft.com/office/drawing/2014/main" id="{10A7B005-5174-9E8F-FE32-C4042E829723}"/>
              </a:ext>
            </a:extLst>
          </p:cNvPr>
          <p:cNvPicPr>
            <a:picLocks noChangeAspect="1"/>
          </p:cNvPicPr>
          <p:nvPr/>
        </p:nvPicPr>
        <p:blipFill>
          <a:blip r:embed="rId5"/>
          <a:stretch>
            <a:fillRect/>
          </a:stretch>
        </p:blipFill>
        <p:spPr>
          <a:xfrm>
            <a:off x="7810230" y="2351255"/>
            <a:ext cx="4061837" cy="3355229"/>
          </a:xfrm>
          <a:prstGeom prst="rect">
            <a:avLst/>
          </a:prstGeom>
        </p:spPr>
      </p:pic>
      <p:pic>
        <p:nvPicPr>
          <p:cNvPr id="7" name="Picture 6" descr="A drawing of a square tool&#10;&#10;Description automatically generated">
            <a:extLst>
              <a:ext uri="{FF2B5EF4-FFF2-40B4-BE49-F238E27FC236}">
                <a16:creationId xmlns:a16="http://schemas.microsoft.com/office/drawing/2014/main" id="{1E79AFFE-DA54-2C49-68DD-1C2AD27D09F6}"/>
              </a:ext>
            </a:extLst>
          </p:cNvPr>
          <p:cNvPicPr>
            <a:picLocks noChangeAspect="1"/>
          </p:cNvPicPr>
          <p:nvPr/>
        </p:nvPicPr>
        <p:blipFill>
          <a:blip r:embed="rId6"/>
          <a:stretch>
            <a:fillRect/>
          </a:stretch>
        </p:blipFill>
        <p:spPr>
          <a:xfrm>
            <a:off x="5172953" y="1953463"/>
            <a:ext cx="1840690" cy="1778351"/>
          </a:xfrm>
          <a:prstGeom prst="rect">
            <a:avLst/>
          </a:prstGeom>
        </p:spPr>
      </p:pic>
    </p:spTree>
    <p:extLst>
      <p:ext uri="{BB962C8B-B14F-4D97-AF65-F5344CB8AC3E}">
        <p14:creationId xmlns:p14="http://schemas.microsoft.com/office/powerpoint/2010/main" val="423605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E3DE-1D80-8F30-B96C-E33A960D557C}"/>
              </a:ext>
            </a:extLst>
          </p:cNvPr>
          <p:cNvSpPr>
            <a:spLocks noGrp="1"/>
          </p:cNvSpPr>
          <p:nvPr>
            <p:ph type="title"/>
          </p:nvPr>
        </p:nvSpPr>
        <p:spPr>
          <a:xfrm>
            <a:off x="637162" y="479493"/>
            <a:ext cx="5458838" cy="1325563"/>
          </a:xfrm>
        </p:spPr>
        <p:txBody>
          <a:bodyPr>
            <a:normAutofit/>
          </a:bodyPr>
          <a:lstStyle/>
          <a:p>
            <a:r>
              <a:rPr lang="en-US" b="1"/>
              <a:t>Sample Forces</a:t>
            </a:r>
          </a:p>
        </p:txBody>
      </p:sp>
      <p:pic>
        <p:nvPicPr>
          <p:cNvPr id="5" name="Picture 4" descr="A drawing of a mechanical device&#10;&#10;Description automatically generated">
            <a:extLst>
              <a:ext uri="{FF2B5EF4-FFF2-40B4-BE49-F238E27FC236}">
                <a16:creationId xmlns:a16="http://schemas.microsoft.com/office/drawing/2014/main" id="{E09E4FA9-3F90-44E6-BD07-EFADD356760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7000"/>
                    </a14:imgEffect>
                  </a14:imgLayer>
                </a14:imgProps>
              </a:ext>
            </a:extLst>
          </a:blip>
          <a:stretch>
            <a:fillRect/>
          </a:stretch>
        </p:blipFill>
        <p:spPr>
          <a:xfrm>
            <a:off x="8558140" y="2031582"/>
            <a:ext cx="3281071" cy="425491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F3F50E-9B03-47AC-1E28-E05643AD8E10}"/>
                  </a:ext>
                </a:extLst>
              </p:cNvPr>
              <p:cNvSpPr>
                <a:spLocks noGrp="1"/>
              </p:cNvSpPr>
              <p:nvPr>
                <p:ph idx="1"/>
              </p:nvPr>
            </p:nvSpPr>
            <p:spPr>
              <a:xfrm>
                <a:off x="126655" y="1848446"/>
                <a:ext cx="5499635" cy="4615121"/>
              </a:xfrm>
            </p:spPr>
            <p:txBody>
              <a:bodyPr>
                <a:noAutofit/>
              </a:bodyPr>
              <a:lstStyle/>
              <a:p>
                <a:pPr marL="457200" lvl="1" indent="0">
                  <a:buNone/>
                </a:pPr>
                <a:endParaRPr lang="en-US" sz="400" b="0">
                  <a:latin typeface="Cambria Math" panose="02040503050406030204" pitchFamily="18" charset="0"/>
                </a:endParaRPr>
              </a:p>
              <a:p>
                <a:pPr marL="228600" lvl="1">
                  <a:spcBef>
                    <a:spcPts val="1000"/>
                  </a:spcBef>
                </a:pPr>
                <a:r>
                  <a:rPr lang="en-US" sz="1800"/>
                  <a:t>How will can we </a:t>
                </a:r>
                <a:r>
                  <a:rPr lang="en-US" sz="1800" b="1"/>
                  <a:t>reliably fixture our sample?</a:t>
                </a:r>
              </a:p>
              <a:p>
                <a:pPr marL="228600" lvl="1">
                  <a:spcBef>
                    <a:spcPts val="1000"/>
                  </a:spcBef>
                </a:pPr>
                <a:r>
                  <a:rPr lang="en-US" sz="1800"/>
                  <a:t>Total force exerted on sample on each side due to the </a:t>
                </a:r>
                <a:r>
                  <a:rPr lang="en-US" sz="1800" b="1"/>
                  <a:t>weight of the block </a:t>
                </a:r>
                <a:r>
                  <a:rPr lang="en-US" sz="1800"/>
                  <a:t>and </a:t>
                </a:r>
                <a:r>
                  <a:rPr lang="en-US" sz="1800" b="1"/>
                  <a:t>a 23.2 </a:t>
                </a:r>
                <a:r>
                  <a:rPr lang="en-US" sz="1800" b="1" err="1"/>
                  <a:t>lbs</a:t>
                </a:r>
                <a:r>
                  <a:rPr lang="en-US" sz="1800" b="1"/>
                  <a:t>/in spring</a:t>
                </a:r>
                <a:r>
                  <a:rPr lang="en-US" sz="1800"/>
                  <a:t>:</a:t>
                </a:r>
              </a:p>
              <a:p>
                <a:pPr marL="228600" lvl="1">
                  <a:spcBef>
                    <a:spcPts val="1000"/>
                  </a:spcBef>
                </a:pPr>
                <a:endParaRPr lang="en-US" sz="400"/>
              </a:p>
              <a:p>
                <a:pPr marL="742950" lvl="2" indent="-285750">
                  <a:spcBef>
                    <a:spcPts val="1000"/>
                  </a:spcBef>
                  <a:buFont typeface="Wingdings" panose="05000000000000000000" pitchFamily="2" charset="2"/>
                  <a:buChar char="Ø"/>
                </a:pP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𝐹</m:t>
                        </m:r>
                      </m:e>
                      <m:sub>
                        <m:r>
                          <a:rPr lang="en-US" sz="1800" b="0" i="1" smtClean="0">
                            <a:latin typeface="Cambria Math" panose="02040503050406030204" pitchFamily="18" charset="0"/>
                          </a:rPr>
                          <m:t>𝑀𝑎𝑥</m:t>
                        </m:r>
                      </m:sub>
                    </m:sSub>
                    <m:r>
                      <a:rPr lang="en-US" sz="1800" b="0" i="1" smtClean="0">
                        <a:latin typeface="Cambria Math" panose="02040503050406030204" pitchFamily="18" charset="0"/>
                      </a:rPr>
                      <m:t>=</m:t>
                    </m:r>
                    <m:r>
                      <a:rPr lang="en-US" sz="1800" b="0" i="1" smtClean="0">
                        <a:latin typeface="Cambria Math" panose="02040503050406030204" pitchFamily="18" charset="0"/>
                      </a:rPr>
                      <m:t>𝑊</m:t>
                    </m:r>
                    <m:r>
                      <a:rPr lang="en-US" sz="1800" b="0" i="1"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𝐹</m:t>
                        </m:r>
                      </m:e>
                      <m:sub>
                        <m:r>
                          <a:rPr lang="en-US" sz="1800" b="0" i="1" smtClean="0">
                            <a:latin typeface="Cambria Math" panose="02040503050406030204" pitchFamily="18" charset="0"/>
                          </a:rPr>
                          <m:t>𝑠</m:t>
                        </m:r>
                        <m:r>
                          <a:rPr lang="en-US" sz="1800" b="0" i="1" smtClean="0">
                            <a:latin typeface="Cambria Math" panose="02040503050406030204" pitchFamily="18" charset="0"/>
                          </a:rPr>
                          <m:t> (</m:t>
                        </m:r>
                        <m:r>
                          <a:rPr lang="en-US" sz="1800" b="0" i="1" smtClean="0">
                            <a:latin typeface="Cambria Math" panose="02040503050406030204" pitchFamily="18" charset="0"/>
                          </a:rPr>
                          <m:t>𝑚𝑎𝑥</m:t>
                        </m:r>
                        <m:r>
                          <a:rPr lang="en-US" sz="1800" b="0" i="1" smtClean="0">
                            <a:latin typeface="Cambria Math" panose="02040503050406030204" pitchFamily="18" charset="0"/>
                          </a:rPr>
                          <m:t>)</m:t>
                        </m:r>
                      </m:sub>
                    </m:sSub>
                    <m:r>
                      <a:rPr lang="en-US" sz="1800" b="0" i="1" smtClean="0">
                        <a:latin typeface="Cambria Math" panose="02040503050406030204" pitchFamily="18" charset="0"/>
                      </a:rPr>
                      <m:t>=2</m:t>
                    </m:r>
                    <m:r>
                      <a:rPr lang="en-US" sz="1800" b="0" i="1" smtClean="0">
                        <a:latin typeface="Cambria Math" panose="02040503050406030204" pitchFamily="18" charset="0"/>
                      </a:rPr>
                      <m:t>𝑁</m:t>
                    </m:r>
                    <m:r>
                      <a:rPr lang="en-US" sz="1800" b="0" i="1" smtClean="0">
                        <a:latin typeface="Cambria Math" panose="02040503050406030204" pitchFamily="18" charset="0"/>
                      </a:rPr>
                      <m:t>+35.4 </m:t>
                    </m:r>
                    <m:r>
                      <a:rPr lang="en-US" sz="1800" b="0" i="1" smtClean="0">
                        <a:latin typeface="Cambria Math" panose="02040503050406030204" pitchFamily="18" charset="0"/>
                      </a:rPr>
                      <m:t>𝑁</m:t>
                    </m:r>
                    <m:r>
                      <a:rPr lang="en-US" sz="1800" b="0" i="1" smtClean="0">
                        <a:latin typeface="Cambria Math" panose="02040503050406030204" pitchFamily="18" charset="0"/>
                      </a:rPr>
                      <m:t>=37.4</m:t>
                    </m:r>
                    <m:r>
                      <a:rPr lang="en-US" sz="1800" b="0" i="1" smtClean="0">
                        <a:latin typeface="Cambria Math" panose="02040503050406030204" pitchFamily="18" charset="0"/>
                      </a:rPr>
                      <m:t>𝑁</m:t>
                    </m:r>
                  </m:oMath>
                </a14:m>
                <a:endParaRPr lang="en-US" sz="1800" b="0"/>
              </a:p>
              <a:p>
                <a:pPr marL="742950" lvl="2" indent="-285750">
                  <a:spcBef>
                    <a:spcPts val="1000"/>
                  </a:spcBef>
                  <a:buFont typeface="Wingdings" panose="05000000000000000000" pitchFamily="2" charset="2"/>
                  <a:buChar char="Ø"/>
                </a:pPr>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2</m:t>
                        </m:r>
                        <m:r>
                          <a:rPr lang="en-US" sz="1800" b="0" i="1" smtClean="0">
                            <a:latin typeface="Cambria Math" panose="02040503050406030204" pitchFamily="18" charset="0"/>
                          </a:rPr>
                          <m:t>𝑁</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rPr>
                          <m:t>𝐹</m:t>
                        </m:r>
                      </m:e>
                      <m:sub>
                        <m:r>
                          <a:rPr lang="en-US" sz="1800" b="0" i="1" smtClean="0">
                            <a:latin typeface="Cambria Math" panose="02040503050406030204" pitchFamily="18" charset="0"/>
                          </a:rPr>
                          <m:t>𝑡𝑜𝑡𝑎𝑙</m:t>
                        </m:r>
                      </m:sub>
                    </m:sSub>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37.4</m:t>
                    </m:r>
                    <m:r>
                      <a:rPr lang="en-US" sz="1800" b="0" i="1" smtClean="0">
                        <a:latin typeface="Cambria Math" panose="02040503050406030204" pitchFamily="18" charset="0"/>
                        <a:ea typeface="Cambria Math" panose="02040503050406030204" pitchFamily="18" charset="0"/>
                      </a:rPr>
                      <m:t>𝑁</m:t>
                    </m:r>
                  </m:oMath>
                </a14:m>
                <a:endParaRPr lang="en-US" sz="1800" b="0"/>
              </a:p>
              <a:p>
                <a:pPr marL="742950" lvl="2" indent="-285750">
                  <a:spcBef>
                    <a:spcPts val="1000"/>
                  </a:spcBef>
                  <a:buFont typeface="Wingdings" panose="05000000000000000000" pitchFamily="2" charset="2"/>
                  <a:buChar char="Ø"/>
                </a:pPr>
                <a:endParaRPr lang="en-US" sz="400" b="0"/>
              </a:p>
              <a:p>
                <a:pPr marL="228600" lvl="2">
                  <a:spcBef>
                    <a:spcPts val="1000"/>
                  </a:spcBef>
                </a:pPr>
                <a:r>
                  <a:rPr lang="en-US" sz="1800" b="1"/>
                  <a:t>Total Normal Stress </a:t>
                </a:r>
                <a:r>
                  <a:rPr lang="en-US" sz="1800"/>
                  <a:t>exerted on sample contact area:</a:t>
                </a:r>
              </a:p>
              <a:p>
                <a:pPr marL="228600" lvl="2">
                  <a:spcBef>
                    <a:spcPts val="1000"/>
                  </a:spcBef>
                </a:pPr>
                <a:endParaRPr lang="en-US" sz="400"/>
              </a:p>
              <a:p>
                <a:pPr marL="742950" lvl="3" indent="-285750">
                  <a:spcBef>
                    <a:spcPts val="1000"/>
                  </a:spcBef>
                  <a:buFont typeface="Wingdings" panose="05000000000000000000" pitchFamily="2" charset="2"/>
                  <a:buChar char="Ø"/>
                </a:pP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𝑚𝑎𝑥</m:t>
                            </m:r>
                          </m:e>
                        </m:d>
                      </m:sub>
                    </m:sSub>
                    <m:r>
                      <a:rPr lang="en-US" b="0" i="1" smtClean="0">
                        <a:latin typeface="Cambria Math" panose="02040503050406030204" pitchFamily="18" charset="0"/>
                      </a:rPr>
                      <m:t>= </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𝑡𝑜𝑡𝑎𝑙</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𝑐</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37.4 </m:t>
                        </m:r>
                        <m:r>
                          <a:rPr lang="en-US" b="0" i="1" smtClean="0">
                            <a:latin typeface="Cambria Math" panose="02040503050406030204" pitchFamily="18" charset="0"/>
                          </a:rPr>
                          <m:t>𝑁</m:t>
                        </m:r>
                      </m:num>
                      <m:den>
                        <m:r>
                          <a:rPr lang="en-US" b="0" i="1" smtClean="0">
                            <a:latin typeface="Cambria Math" panose="02040503050406030204" pitchFamily="18" charset="0"/>
                          </a:rPr>
                          <m:t>5 ∗</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−5</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den>
                    </m:f>
                    <m:r>
                      <a:rPr lang="en-US" b="0" i="1" smtClean="0">
                        <a:latin typeface="Cambria Math" panose="02040503050406030204" pitchFamily="18" charset="0"/>
                      </a:rPr>
                      <m:t>=748 </m:t>
                    </m:r>
                    <m:r>
                      <a:rPr lang="en-US" b="0" i="1" smtClean="0">
                        <a:latin typeface="Cambria Math" panose="02040503050406030204" pitchFamily="18" charset="0"/>
                      </a:rPr>
                      <m:t>𝐾𝑃𝑎</m:t>
                    </m:r>
                  </m:oMath>
                </a14:m>
                <a:endParaRPr lang="en-US" b="0"/>
              </a:p>
              <a:p>
                <a:pPr marL="742950" lvl="3" indent="-285750">
                  <a:spcBef>
                    <a:spcPts val="1000"/>
                  </a:spcBef>
                  <a:buFont typeface="Wingdings" panose="05000000000000000000" pitchFamily="2" charset="2"/>
                  <a:buChar char="Ø"/>
                </a:pPr>
                <a14:m>
                  <m:oMath xmlns:m="http://schemas.openxmlformats.org/officeDocument/2006/math">
                    <m:r>
                      <a:rPr lang="en-US" b="0" i="1" smtClean="0">
                        <a:latin typeface="Cambria Math" panose="02040503050406030204" pitchFamily="18" charset="0"/>
                        <a:ea typeface="Cambria Math" panose="02040503050406030204" pitchFamily="18" charset="0"/>
                      </a:rPr>
                      <m:t>40 </m:t>
                    </m:r>
                    <m:r>
                      <a:rPr lang="en-US" b="0" i="1" smtClean="0">
                        <a:latin typeface="Cambria Math" panose="02040503050406030204" pitchFamily="18" charset="0"/>
                        <a:ea typeface="Cambria Math" panose="02040503050406030204" pitchFamily="18" charset="0"/>
                      </a:rPr>
                      <m:t>𝐾𝑃𝑎</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𝜎</m:t>
                    </m:r>
                    <m:r>
                      <a:rPr lang="en-US" i="1" smtClean="0">
                        <a:latin typeface="Cambria Math" panose="02040503050406030204" pitchFamily="18" charset="0"/>
                        <a:ea typeface="Cambria Math" panose="02040503050406030204" pitchFamily="18" charset="0"/>
                      </a:rPr>
                      <m:t>≤748 </m:t>
                    </m:r>
                    <m:r>
                      <a:rPr lang="en-US" b="0" i="1" smtClean="0">
                        <a:latin typeface="Cambria Math" panose="02040503050406030204" pitchFamily="18" charset="0"/>
                        <a:ea typeface="Cambria Math" panose="02040503050406030204" pitchFamily="18" charset="0"/>
                      </a:rPr>
                      <m:t>𝐾𝑃𝑎</m:t>
                    </m:r>
                  </m:oMath>
                </a14:m>
                <a:endParaRPr lang="en-US"/>
              </a:p>
            </p:txBody>
          </p:sp>
        </mc:Choice>
        <mc:Fallback xmlns="">
          <p:sp>
            <p:nvSpPr>
              <p:cNvPr id="3" name="Content Placeholder 2">
                <a:extLst>
                  <a:ext uri="{FF2B5EF4-FFF2-40B4-BE49-F238E27FC236}">
                    <a16:creationId xmlns:a16="http://schemas.microsoft.com/office/drawing/2014/main" id="{2BF3F50E-9B03-47AC-1E28-E05643AD8E10}"/>
                  </a:ext>
                </a:extLst>
              </p:cNvPr>
              <p:cNvSpPr>
                <a:spLocks noGrp="1" noRot="1" noChangeAspect="1" noMove="1" noResize="1" noEditPoints="1" noAdjustHandles="1" noChangeArrowheads="1" noChangeShapeType="1" noTextEdit="1"/>
              </p:cNvSpPr>
              <p:nvPr>
                <p:ph idx="1"/>
              </p:nvPr>
            </p:nvSpPr>
            <p:spPr>
              <a:xfrm>
                <a:off x="126655" y="1848446"/>
                <a:ext cx="5499635" cy="4615121"/>
              </a:xfrm>
              <a:blipFill>
                <a:blip r:embed="rId4"/>
                <a:stretch>
                  <a:fillRect l="-776"/>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E97384B8-3369-EBF3-C327-9F455FB3D170}"/>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DCB092E9-ED51-C619-7C1A-0E3F2C8F792E}"/>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Clamping Forces</a:t>
            </a:r>
          </a:p>
        </p:txBody>
      </p:sp>
      <p:grpSp>
        <p:nvGrpSpPr>
          <p:cNvPr id="12" name="Group 11">
            <a:extLst>
              <a:ext uri="{FF2B5EF4-FFF2-40B4-BE49-F238E27FC236}">
                <a16:creationId xmlns:a16="http://schemas.microsoft.com/office/drawing/2014/main" id="{552EB1F5-693D-3A0F-BA5E-72D6F0F8426D}"/>
              </a:ext>
            </a:extLst>
          </p:cNvPr>
          <p:cNvGrpSpPr/>
          <p:nvPr/>
        </p:nvGrpSpPr>
        <p:grpSpPr>
          <a:xfrm>
            <a:off x="6032623" y="1805055"/>
            <a:ext cx="2055698" cy="2056492"/>
            <a:chOff x="5759769" y="1805055"/>
            <a:chExt cx="2055698" cy="2056492"/>
          </a:xfrm>
        </p:grpSpPr>
        <p:pic>
          <p:nvPicPr>
            <p:cNvPr id="8" name="Picture 7">
              <a:extLst>
                <a:ext uri="{FF2B5EF4-FFF2-40B4-BE49-F238E27FC236}">
                  <a16:creationId xmlns:a16="http://schemas.microsoft.com/office/drawing/2014/main" id="{6022D4A3-1ADD-56D9-8E51-FFB9447C8D21}"/>
                </a:ext>
              </a:extLst>
            </p:cNvPr>
            <p:cNvPicPr>
              <a:picLocks noChangeAspect="1"/>
            </p:cNvPicPr>
            <p:nvPr/>
          </p:nvPicPr>
          <p:blipFill>
            <a:blip r:embed="rId5"/>
            <a:stretch>
              <a:fillRect/>
            </a:stretch>
          </p:blipFill>
          <p:spPr>
            <a:xfrm>
              <a:off x="5819774" y="1932699"/>
              <a:ext cx="1995693" cy="1790349"/>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037F365-B064-7661-61BE-38CAB4D4646A}"/>
                    </a:ext>
                  </a:extLst>
                </p:cNvPr>
                <p:cNvSpPr txBox="1"/>
                <p:nvPr/>
              </p:nvSpPr>
              <p:spPr>
                <a:xfrm>
                  <a:off x="6372227" y="1805055"/>
                  <a:ext cx="551851"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𝐹</m:t>
                            </m:r>
                          </m:e>
                          <m:sub>
                            <m:r>
                              <a:rPr lang="en-US" sz="1400" b="0" i="1" smtClean="0">
                                <a:latin typeface="Cambria Math" panose="02040503050406030204" pitchFamily="18" charset="0"/>
                              </a:rPr>
                              <m:t>𝑡𝑜𝑡𝑎𝑙</m:t>
                            </m:r>
                          </m:sub>
                        </m:sSub>
                      </m:oMath>
                    </m:oMathPara>
                  </a14:m>
                  <a:endParaRPr lang="en-US" sz="1400"/>
                </a:p>
              </p:txBody>
            </p:sp>
          </mc:Choice>
          <mc:Fallback xmlns="">
            <p:sp>
              <p:nvSpPr>
                <p:cNvPr id="9" name="TextBox 8">
                  <a:extLst>
                    <a:ext uri="{FF2B5EF4-FFF2-40B4-BE49-F238E27FC236}">
                      <a16:creationId xmlns:a16="http://schemas.microsoft.com/office/drawing/2014/main" id="{1037F365-B064-7661-61BE-38CAB4D4646A}"/>
                    </a:ext>
                  </a:extLst>
                </p:cNvPr>
                <p:cNvSpPr txBox="1">
                  <a:spLocks noRot="1" noChangeAspect="1" noMove="1" noResize="1" noEditPoints="1" noAdjustHandles="1" noChangeArrowheads="1" noChangeShapeType="1" noTextEdit="1"/>
                </p:cNvSpPr>
                <p:nvPr/>
              </p:nvSpPr>
              <p:spPr>
                <a:xfrm>
                  <a:off x="6372227" y="1805055"/>
                  <a:ext cx="551851"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8507630-B588-3F11-E593-321212C0BDDF}"/>
                    </a:ext>
                  </a:extLst>
                </p:cNvPr>
                <p:cNvSpPr txBox="1"/>
                <p:nvPr/>
              </p:nvSpPr>
              <p:spPr>
                <a:xfrm>
                  <a:off x="6343348" y="3584548"/>
                  <a:ext cx="551851"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5 </m:t>
                        </m:r>
                        <m:r>
                          <a:rPr lang="en-US" sz="1200" b="0" i="1" smtClean="0">
                            <a:latin typeface="Cambria Math" panose="02040503050406030204" pitchFamily="18" charset="0"/>
                          </a:rPr>
                          <m:t>𝑚𝑚</m:t>
                        </m:r>
                      </m:oMath>
                    </m:oMathPara>
                  </a14:m>
                  <a:endParaRPr lang="en-US" sz="1200"/>
                </a:p>
              </p:txBody>
            </p:sp>
          </mc:Choice>
          <mc:Fallback xmlns="">
            <p:sp>
              <p:nvSpPr>
                <p:cNvPr id="10" name="TextBox 9">
                  <a:extLst>
                    <a:ext uri="{FF2B5EF4-FFF2-40B4-BE49-F238E27FC236}">
                      <a16:creationId xmlns:a16="http://schemas.microsoft.com/office/drawing/2014/main" id="{C8507630-B588-3F11-E593-321212C0BDDF}"/>
                    </a:ext>
                  </a:extLst>
                </p:cNvPr>
                <p:cNvSpPr txBox="1">
                  <a:spLocks noRot="1" noChangeAspect="1" noMove="1" noResize="1" noEditPoints="1" noAdjustHandles="1" noChangeArrowheads="1" noChangeShapeType="1" noTextEdit="1"/>
                </p:cNvSpPr>
                <p:nvPr/>
              </p:nvSpPr>
              <p:spPr>
                <a:xfrm>
                  <a:off x="6343348" y="3584548"/>
                  <a:ext cx="551851"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10D90C8-A318-7A92-6C45-28CCBD386F01}"/>
                    </a:ext>
                  </a:extLst>
                </p:cNvPr>
                <p:cNvSpPr txBox="1"/>
                <p:nvPr/>
              </p:nvSpPr>
              <p:spPr>
                <a:xfrm rot="18883910">
                  <a:off x="5606954" y="2217452"/>
                  <a:ext cx="551851" cy="2462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000" i="1" smtClean="0">
                            <a:latin typeface="Cambria Math" panose="02040503050406030204" pitchFamily="18" charset="0"/>
                          </a:rPr>
                          <m:t>1</m:t>
                        </m:r>
                        <m:r>
                          <a:rPr lang="en-US" sz="1000" b="0" i="1" smtClean="0">
                            <a:latin typeface="Cambria Math" panose="02040503050406030204" pitchFamily="18" charset="0"/>
                          </a:rPr>
                          <m:t>0 </m:t>
                        </m:r>
                        <m:r>
                          <a:rPr lang="en-US" sz="1000" b="0" i="1" smtClean="0">
                            <a:latin typeface="Cambria Math" panose="02040503050406030204" pitchFamily="18" charset="0"/>
                          </a:rPr>
                          <m:t>𝑚𝑚</m:t>
                        </m:r>
                      </m:oMath>
                    </m:oMathPara>
                  </a14:m>
                  <a:endParaRPr lang="en-US" sz="1000"/>
                </a:p>
              </p:txBody>
            </p:sp>
          </mc:Choice>
          <mc:Fallback xmlns="">
            <p:sp>
              <p:nvSpPr>
                <p:cNvPr id="11" name="TextBox 10">
                  <a:extLst>
                    <a:ext uri="{FF2B5EF4-FFF2-40B4-BE49-F238E27FC236}">
                      <a16:creationId xmlns:a16="http://schemas.microsoft.com/office/drawing/2014/main" id="{210D90C8-A318-7A92-6C45-28CCBD386F01}"/>
                    </a:ext>
                  </a:extLst>
                </p:cNvPr>
                <p:cNvSpPr txBox="1">
                  <a:spLocks noRot="1" noChangeAspect="1" noMove="1" noResize="1" noEditPoints="1" noAdjustHandles="1" noChangeArrowheads="1" noChangeShapeType="1" noTextEdit="1"/>
                </p:cNvSpPr>
                <p:nvPr/>
              </p:nvSpPr>
              <p:spPr>
                <a:xfrm rot="18883910">
                  <a:off x="5606954" y="2217452"/>
                  <a:ext cx="551851" cy="246221"/>
                </a:xfrm>
                <a:prstGeom prst="rect">
                  <a:avLst/>
                </a:prstGeom>
                <a:blipFill>
                  <a:blip r:embed="rId8"/>
                  <a:stretch>
                    <a:fillRect/>
                  </a:stretch>
                </a:blipFill>
              </p:spPr>
              <p:txBody>
                <a:bodyPr/>
                <a:lstStyle/>
                <a:p>
                  <a:r>
                    <a:rPr lang="en-US">
                      <a:noFill/>
                    </a:rPr>
                    <a:t> </a:t>
                  </a:r>
                </a:p>
              </p:txBody>
            </p:sp>
          </mc:Fallback>
        </mc:AlternateContent>
      </p:grpSp>
      <p:pic>
        <p:nvPicPr>
          <p:cNvPr id="14" name="Picture 13">
            <a:extLst>
              <a:ext uri="{FF2B5EF4-FFF2-40B4-BE49-F238E27FC236}">
                <a16:creationId xmlns:a16="http://schemas.microsoft.com/office/drawing/2014/main" id="{61E13DE4-62B0-129C-4845-DA5FBA4839B5}"/>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9000"/>
                    </a14:imgEffect>
                  </a14:imgLayer>
                </a14:imgProps>
              </a:ext>
            </a:extLst>
          </a:blip>
          <a:stretch>
            <a:fillRect/>
          </a:stretch>
        </p:blipFill>
        <p:spPr>
          <a:xfrm>
            <a:off x="5625097" y="3861547"/>
            <a:ext cx="2794284" cy="2424953"/>
          </a:xfrm>
          <a:prstGeom prst="roundRect">
            <a:avLst>
              <a:gd name="adj" fmla="val 5668"/>
            </a:avLst>
          </a:prstGeom>
          <a:effectLst>
            <a:softEdge rad="0"/>
          </a:effectLst>
          <a:scene3d>
            <a:camera prst="orthographicFront"/>
            <a:lightRig rig="threePt" dir="t"/>
          </a:scene3d>
          <a:sp3d/>
        </p:spPr>
      </p:pic>
    </p:spTree>
    <p:extLst>
      <p:ext uri="{BB962C8B-B14F-4D97-AF65-F5344CB8AC3E}">
        <p14:creationId xmlns:p14="http://schemas.microsoft.com/office/powerpoint/2010/main" val="2659483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7570E-BE6F-BE21-D0DB-FDFF6D6ECE19}"/>
              </a:ext>
            </a:extLst>
          </p:cNvPr>
          <p:cNvSpPr>
            <a:spLocks noGrp="1"/>
          </p:cNvSpPr>
          <p:nvPr>
            <p:ph type="title"/>
          </p:nvPr>
        </p:nvSpPr>
        <p:spPr/>
        <p:txBody>
          <a:bodyPr/>
          <a:lstStyle/>
          <a:p>
            <a:r>
              <a:rPr lang="en-US"/>
              <a:t>Thermocouple Housing Selection</a:t>
            </a:r>
          </a:p>
        </p:txBody>
      </p:sp>
      <p:sp>
        <p:nvSpPr>
          <p:cNvPr id="5" name="Content Placeholder 2">
            <a:extLst>
              <a:ext uri="{FF2B5EF4-FFF2-40B4-BE49-F238E27FC236}">
                <a16:creationId xmlns:a16="http://schemas.microsoft.com/office/drawing/2014/main" id="{D428C327-DD6A-3853-4211-84FA522F5975}"/>
              </a:ext>
            </a:extLst>
          </p:cNvPr>
          <p:cNvSpPr>
            <a:spLocks noGrp="1"/>
          </p:cNvSpPr>
          <p:nvPr>
            <p:ph idx="1"/>
          </p:nvPr>
        </p:nvSpPr>
        <p:spPr>
          <a:xfrm>
            <a:off x="1096993" y="2170239"/>
            <a:ext cx="5000306" cy="4423337"/>
          </a:xfrm>
        </p:spPr>
        <p:txBody>
          <a:bodyPr vert="horz" lIns="91440" tIns="45720" rIns="91440" bIns="45720" rtlCol="0" anchor="t">
            <a:normAutofit/>
          </a:bodyPr>
          <a:lstStyle/>
          <a:p>
            <a:r>
              <a:rPr lang="en-US" sz="3200"/>
              <a:t>Performed test to measure consistency of applied pressure</a:t>
            </a:r>
            <a:endParaRPr lang="en-US" sz="3200">
              <a:ea typeface="Calibri"/>
              <a:cs typeface="Calibri"/>
            </a:endParaRPr>
          </a:p>
          <a:p>
            <a:pPr lvl="1"/>
            <a:r>
              <a:rPr lang="en-US" sz="2800"/>
              <a:t>Both designs took &gt;1 minute to settle on a value</a:t>
            </a:r>
            <a:endParaRPr lang="en-US" sz="2800">
              <a:ea typeface="Calibri"/>
              <a:cs typeface="Calibri"/>
            </a:endParaRPr>
          </a:p>
          <a:p>
            <a:pPr lvl="1"/>
            <a:r>
              <a:rPr lang="en-US" sz="2800"/>
              <a:t>Sources of error for cantilever can be more easily accounted for</a:t>
            </a:r>
            <a:endParaRPr lang="en-US" sz="2800">
              <a:ea typeface="Calibri"/>
              <a:cs typeface="Calibri"/>
            </a:endParaRPr>
          </a:p>
          <a:p>
            <a:pPr lvl="1"/>
            <a:r>
              <a:rPr lang="en-US" sz="2800" u="sng"/>
              <a:t>Decision: Cantilever design</a:t>
            </a:r>
            <a:endParaRPr lang="en-US" sz="2800" u="sng">
              <a:ea typeface="Calibri"/>
              <a:cs typeface="Calibri"/>
            </a:endParaRPr>
          </a:p>
        </p:txBody>
      </p:sp>
      <p:sp>
        <p:nvSpPr>
          <p:cNvPr id="6" name="Rectangle 5">
            <a:extLst>
              <a:ext uri="{FF2B5EF4-FFF2-40B4-BE49-F238E27FC236}">
                <a16:creationId xmlns:a16="http://schemas.microsoft.com/office/drawing/2014/main" id="{CA1A3DBC-264C-EFB3-4679-2D89AD8D4CD7}"/>
              </a:ext>
            </a:extLst>
          </p:cNvPr>
          <p:cNvSpPr/>
          <p:nvPr/>
        </p:nvSpPr>
        <p:spPr>
          <a:xfrm>
            <a:off x="-86139" y="5175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18D60DD-21CB-4E40-E2A7-881217DA14FF}"/>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Thermocouple Housing</a:t>
            </a:r>
          </a:p>
        </p:txBody>
      </p:sp>
      <p:pic>
        <p:nvPicPr>
          <p:cNvPr id="10" name="video-20231010-165432-614f5b54">
            <a:hlinkClick r:id="" action="ppaction://media"/>
            <a:extLst>
              <a:ext uri="{FF2B5EF4-FFF2-40B4-BE49-F238E27FC236}">
                <a16:creationId xmlns:a16="http://schemas.microsoft.com/office/drawing/2014/main" id="{5C2510A7-5732-736E-E544-D530D4B9945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30500" y="2250007"/>
            <a:ext cx="2389789" cy="4247998"/>
          </a:xfrm>
          <a:prstGeom prst="rect">
            <a:avLst/>
          </a:prstGeom>
        </p:spPr>
      </p:pic>
      <p:pic>
        <p:nvPicPr>
          <p:cNvPr id="7" name="Picture 6">
            <a:extLst>
              <a:ext uri="{FF2B5EF4-FFF2-40B4-BE49-F238E27FC236}">
                <a16:creationId xmlns:a16="http://schemas.microsoft.com/office/drawing/2014/main" id="{9CC9520F-315A-90AA-6610-FB4DC97C7AB7}"/>
              </a:ext>
            </a:extLst>
          </p:cNvPr>
          <p:cNvPicPr>
            <a:picLocks noChangeAspect="1"/>
          </p:cNvPicPr>
          <p:nvPr/>
        </p:nvPicPr>
        <p:blipFill>
          <a:blip r:embed="rId6"/>
          <a:stretch>
            <a:fillRect/>
          </a:stretch>
        </p:blipFill>
        <p:spPr>
          <a:xfrm>
            <a:off x="8764439" y="252180"/>
            <a:ext cx="2743200" cy="2931829"/>
          </a:xfrm>
          <a:prstGeom prst="rect">
            <a:avLst/>
          </a:prstGeom>
        </p:spPr>
      </p:pic>
      <p:pic>
        <p:nvPicPr>
          <p:cNvPr id="9" name="Picture 8" descr="A close-up of a mechanical device&#10;&#10;Description automatically generated">
            <a:extLst>
              <a:ext uri="{FF2B5EF4-FFF2-40B4-BE49-F238E27FC236}">
                <a16:creationId xmlns:a16="http://schemas.microsoft.com/office/drawing/2014/main" id="{DAA9E6E1-0BBA-3A56-684B-79BB89061985}"/>
              </a:ext>
            </a:extLst>
          </p:cNvPr>
          <p:cNvPicPr>
            <a:picLocks noChangeAspect="1"/>
          </p:cNvPicPr>
          <p:nvPr/>
        </p:nvPicPr>
        <p:blipFill>
          <a:blip r:embed="rId7"/>
          <a:stretch>
            <a:fillRect/>
          </a:stretch>
        </p:blipFill>
        <p:spPr>
          <a:xfrm>
            <a:off x="9695547" y="1989827"/>
            <a:ext cx="2376229" cy="4114800"/>
          </a:xfrm>
          <a:prstGeom prst="rect">
            <a:avLst/>
          </a:prstGeom>
        </p:spPr>
      </p:pic>
    </p:spTree>
    <p:extLst>
      <p:ext uri="{BB962C8B-B14F-4D97-AF65-F5344CB8AC3E}">
        <p14:creationId xmlns:p14="http://schemas.microsoft.com/office/powerpoint/2010/main" val="421429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mute="1">
                <p:cTn id="12" fill="hold" display="0">
                  <p:stCondLst>
                    <p:cond delay="indefinite"/>
                  </p:stCondLst>
                </p:cTn>
                <p:tgtEl>
                  <p:spTgt spid="1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FDBB-58AC-D041-3B63-05CA3B8C4AD4}"/>
              </a:ext>
            </a:extLst>
          </p:cNvPr>
          <p:cNvSpPr>
            <a:spLocks noGrp="1"/>
          </p:cNvSpPr>
          <p:nvPr>
            <p:ph type="title"/>
          </p:nvPr>
        </p:nvSpPr>
        <p:spPr/>
        <p:txBody>
          <a:bodyPr/>
          <a:lstStyle/>
          <a:p>
            <a:r>
              <a:rPr lang="en-US"/>
              <a:t>Thermocouple Selection</a:t>
            </a:r>
          </a:p>
        </p:txBody>
      </p:sp>
      <p:sp>
        <p:nvSpPr>
          <p:cNvPr id="3" name="Content Placeholder 2">
            <a:extLst>
              <a:ext uri="{FF2B5EF4-FFF2-40B4-BE49-F238E27FC236}">
                <a16:creationId xmlns:a16="http://schemas.microsoft.com/office/drawing/2014/main" id="{53B8C6DD-C9F1-E60C-7285-18F45700950E}"/>
              </a:ext>
            </a:extLst>
          </p:cNvPr>
          <p:cNvSpPr>
            <a:spLocks noGrp="1"/>
          </p:cNvSpPr>
          <p:nvPr>
            <p:ph idx="1"/>
          </p:nvPr>
        </p:nvSpPr>
        <p:spPr>
          <a:xfrm>
            <a:off x="838200" y="1984649"/>
            <a:ext cx="6029739" cy="4351338"/>
          </a:xfrm>
        </p:spPr>
        <p:txBody>
          <a:bodyPr/>
          <a:lstStyle/>
          <a:p>
            <a:r>
              <a:rPr lang="en-US" u="sng"/>
              <a:t>Bead-type</a:t>
            </a:r>
            <a:r>
              <a:rPr lang="en-US"/>
              <a:t> provides suitable geometry for measuring temperature at a single point</a:t>
            </a:r>
          </a:p>
          <a:p>
            <a:pPr lvl="1"/>
            <a:r>
              <a:rPr lang="en-US"/>
              <a:t>More </a:t>
            </a:r>
            <a:r>
              <a:rPr lang="en-US" u="sng"/>
              <a:t>flexible</a:t>
            </a:r>
            <a:r>
              <a:rPr lang="en-US"/>
              <a:t> than probe-type</a:t>
            </a:r>
          </a:p>
          <a:p>
            <a:pPr lvl="1"/>
            <a:r>
              <a:rPr lang="en-US"/>
              <a:t>Not susceptible to </a:t>
            </a:r>
            <a:r>
              <a:rPr lang="en-US" u="sng"/>
              <a:t>self-heating</a:t>
            </a:r>
            <a:r>
              <a:rPr lang="en-US"/>
              <a:t> like thermistors</a:t>
            </a:r>
          </a:p>
          <a:p>
            <a:pPr lvl="1"/>
            <a:endParaRPr lang="en-US"/>
          </a:p>
          <a:p>
            <a:pPr lvl="1"/>
            <a:endParaRPr lang="en-US"/>
          </a:p>
        </p:txBody>
      </p:sp>
      <p:pic>
        <p:nvPicPr>
          <p:cNvPr id="5" name="Picture 4">
            <a:extLst>
              <a:ext uri="{FF2B5EF4-FFF2-40B4-BE49-F238E27FC236}">
                <a16:creationId xmlns:a16="http://schemas.microsoft.com/office/drawing/2014/main" id="{F8FD9D4B-BC35-2A65-2BFF-9E8CF2CA9DD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829" b="99550" l="2932" r="96417">
                        <a14:foregroundMark x1="15961" y1="48198" x2="7492" y2="64640"/>
                        <a14:foregroundMark x1="9446" y1="59910" x2="5863" y2="65991"/>
                        <a14:foregroundMark x1="16612" y1="47748" x2="26384" y2="13514"/>
                        <a14:foregroundMark x1="29316" y1="16892" x2="51140" y2="8333"/>
                        <a14:foregroundMark x1="51140" y1="8333" x2="66775" y2="11036"/>
                        <a14:foregroundMark x1="66775" y1="11036" x2="85668" y2="20045"/>
                        <a14:foregroundMark x1="85668" y1="20045" x2="87622" y2="31757"/>
                        <a14:foregroundMark x1="87622" y1="31757" x2="87296" y2="33333"/>
                        <a14:foregroundMark x1="95765" y1="70045" x2="93485" y2="86486"/>
                        <a14:foregroundMark x1="92182" y1="87387" x2="89577" y2="92793"/>
                        <a14:foregroundMark x1="75896" y1="86937" x2="72638" y2="95721"/>
                        <a14:foregroundMark x1="86645" y1="26126" x2="87296" y2="34685"/>
                        <a14:foregroundMark x1="84691" y1="35586" x2="73941" y2="41892"/>
                        <a14:foregroundMark x1="73941" y1="41892" x2="45928" y2="43018"/>
                        <a14:foregroundMark x1="46254" y1="45495" x2="34528" y2="34685"/>
                        <a14:foregroundMark x1="34528" y1="34685" x2="26710" y2="20721"/>
                        <a14:foregroundMark x1="26710" y1="20721" x2="26710" y2="20270"/>
                        <a14:foregroundMark x1="26059" y1="16892" x2="3583" y2="65541"/>
                        <a14:foregroundMark x1="19870" y1="43694" x2="9772" y2="64865"/>
                        <a14:foregroundMark x1="11075" y1="59685" x2="7818" y2="68243"/>
                        <a14:foregroundMark x1="19544" y1="42793" x2="26710" y2="29054"/>
                        <a14:foregroundMark x1="29967" y1="11036" x2="43648" y2="4955"/>
                        <a14:foregroundMark x1="46254" y1="5180" x2="63518" y2="4054"/>
                        <a14:foregroundMark x1="63518" y1="4054" x2="65147" y2="4054"/>
                        <a14:foregroundMark x1="68404" y1="6081" x2="85993" y2="15766"/>
                        <a14:foregroundMark x1="85993" y1="15766" x2="86645" y2="16892"/>
                        <a14:foregroundMark x1="83713" y1="11261" x2="96417" y2="23198"/>
                        <a14:foregroundMark x1="96417" y1="23198" x2="96417" y2="23198"/>
                        <a14:foregroundMark x1="85668" y1="97523" x2="88925" y2="99550"/>
                      </a14:backgroundRemoval>
                    </a14:imgEffect>
                  </a14:imgLayer>
                </a14:imgProps>
              </a:ext>
            </a:extLst>
          </a:blip>
          <a:stretch>
            <a:fillRect/>
          </a:stretch>
        </p:blipFill>
        <p:spPr>
          <a:xfrm>
            <a:off x="8731212" y="573648"/>
            <a:ext cx="2622588" cy="3792928"/>
          </a:xfrm>
          <a:prstGeom prst="rect">
            <a:avLst/>
          </a:prstGeom>
        </p:spPr>
      </p:pic>
      <p:pic>
        <p:nvPicPr>
          <p:cNvPr id="1026" name="Picture 2" descr="Thermocouple, Type K, Thermocouple Probe - 36GK77|36GK77 - Grainger">
            <a:extLst>
              <a:ext uri="{FF2B5EF4-FFF2-40B4-BE49-F238E27FC236}">
                <a16:creationId xmlns:a16="http://schemas.microsoft.com/office/drawing/2014/main" id="{7A05118F-29B7-6DB8-0DFD-58168CB711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3583" y="4399770"/>
            <a:ext cx="3275200" cy="18845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Diagram of a vacuum chamber&#10;&#10;Description automatically generated">
            <a:extLst>
              <a:ext uri="{FF2B5EF4-FFF2-40B4-BE49-F238E27FC236}">
                <a16:creationId xmlns:a16="http://schemas.microsoft.com/office/drawing/2014/main" id="{D0B88C1C-3A3B-DEDB-9D51-FB5A7816E257}"/>
              </a:ext>
            </a:extLst>
          </p:cNvPr>
          <p:cNvPicPr>
            <a:picLocks noChangeAspect="1"/>
          </p:cNvPicPr>
          <p:nvPr/>
        </p:nvPicPr>
        <p:blipFill>
          <a:blip r:embed="rId5"/>
          <a:stretch>
            <a:fillRect/>
          </a:stretch>
        </p:blipFill>
        <p:spPr>
          <a:xfrm>
            <a:off x="2062113" y="4399770"/>
            <a:ext cx="4229335" cy="2202346"/>
          </a:xfrm>
          <a:prstGeom prst="rect">
            <a:avLst/>
          </a:prstGeom>
        </p:spPr>
      </p:pic>
      <p:sp>
        <p:nvSpPr>
          <p:cNvPr id="4" name="Rectangle 3">
            <a:extLst>
              <a:ext uri="{FF2B5EF4-FFF2-40B4-BE49-F238E27FC236}">
                <a16:creationId xmlns:a16="http://schemas.microsoft.com/office/drawing/2014/main" id="{7A56906F-213D-783E-57CD-00F7F89A8202}"/>
              </a:ext>
            </a:extLst>
          </p:cNvPr>
          <p:cNvSpPr/>
          <p:nvPr/>
        </p:nvSpPr>
        <p:spPr>
          <a:xfrm>
            <a:off x="-86139" y="5175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74F954B-19FE-664F-8C41-9CB9A02A2453}"/>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Thermocouple Selection</a:t>
            </a:r>
          </a:p>
        </p:txBody>
      </p:sp>
    </p:spTree>
    <p:extLst>
      <p:ext uri="{BB962C8B-B14F-4D97-AF65-F5344CB8AC3E}">
        <p14:creationId xmlns:p14="http://schemas.microsoft.com/office/powerpoint/2010/main" val="2274903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46FE988-26E3-4105-81CC-EAB1187223EF}"/>
              </a:ext>
            </a:extLst>
          </p:cNvPr>
          <p:cNvGraphicFramePr>
            <a:graphicFrameLocks/>
          </p:cNvGraphicFramePr>
          <p:nvPr>
            <p:extLst>
              <p:ext uri="{D42A27DB-BD31-4B8C-83A1-F6EECF244321}">
                <p14:modId xmlns:p14="http://schemas.microsoft.com/office/powerpoint/2010/main" val="1209342779"/>
              </p:ext>
            </p:extLst>
          </p:nvPr>
        </p:nvGraphicFramePr>
        <p:xfrm>
          <a:off x="3967104" y="550145"/>
          <a:ext cx="7522100" cy="5408204"/>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B9AD64E2-05FD-04EE-CE1B-5F201D0322FA}"/>
              </a:ext>
            </a:extLst>
          </p:cNvPr>
          <p:cNvPicPr>
            <a:picLocks noChangeAspect="1"/>
          </p:cNvPicPr>
          <p:nvPr/>
        </p:nvPicPr>
        <p:blipFill>
          <a:blip r:embed="rId4"/>
          <a:stretch>
            <a:fillRect/>
          </a:stretch>
        </p:blipFill>
        <p:spPr>
          <a:xfrm>
            <a:off x="324465" y="1453339"/>
            <a:ext cx="3440690" cy="3951322"/>
          </a:xfrm>
          <a:prstGeom prst="rect">
            <a:avLst/>
          </a:prstGeom>
        </p:spPr>
      </p:pic>
    </p:spTree>
    <p:extLst>
      <p:ext uri="{BB962C8B-B14F-4D97-AF65-F5344CB8AC3E}">
        <p14:creationId xmlns:p14="http://schemas.microsoft.com/office/powerpoint/2010/main" val="4061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8E34947-9FDD-4651-4F9B-B3A70D16E054}"/>
              </a:ext>
            </a:extLst>
          </p:cNvPr>
          <p:cNvGraphicFramePr>
            <a:graphicFrameLocks/>
          </p:cNvGraphicFramePr>
          <p:nvPr>
            <p:extLst>
              <p:ext uri="{D42A27DB-BD31-4B8C-83A1-F6EECF244321}">
                <p14:modId xmlns:p14="http://schemas.microsoft.com/office/powerpoint/2010/main" val="3741853428"/>
              </p:ext>
            </p:extLst>
          </p:nvPr>
        </p:nvGraphicFramePr>
        <p:xfrm>
          <a:off x="3816876" y="684852"/>
          <a:ext cx="7665241" cy="5488296"/>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AE89663A-62D9-98ED-5BAC-B3C964AAA2FF}"/>
              </a:ext>
            </a:extLst>
          </p:cNvPr>
          <p:cNvPicPr>
            <a:picLocks noChangeAspect="1"/>
          </p:cNvPicPr>
          <p:nvPr/>
        </p:nvPicPr>
        <p:blipFill>
          <a:blip r:embed="rId3"/>
          <a:stretch>
            <a:fillRect/>
          </a:stretch>
        </p:blipFill>
        <p:spPr>
          <a:xfrm>
            <a:off x="439335" y="1438723"/>
            <a:ext cx="3158359" cy="3980553"/>
          </a:xfrm>
          <a:prstGeom prst="rect">
            <a:avLst/>
          </a:prstGeom>
        </p:spPr>
      </p:pic>
    </p:spTree>
    <p:extLst>
      <p:ext uri="{BB962C8B-B14F-4D97-AF65-F5344CB8AC3E}">
        <p14:creationId xmlns:p14="http://schemas.microsoft.com/office/powerpoint/2010/main" val="3674222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simplified">
            <a:hlinkClick r:id="" action="ppaction://media"/>
            <a:extLst>
              <a:ext uri="{FF2B5EF4-FFF2-40B4-BE49-F238E27FC236}">
                <a16:creationId xmlns:a16="http://schemas.microsoft.com/office/drawing/2014/main" id="{9EE3AE82-B794-24D0-0162-D47AAFFE731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6385" y="2425616"/>
            <a:ext cx="6683124" cy="2867185"/>
          </a:xfrm>
        </p:spPr>
      </p:pic>
      <p:pic>
        <p:nvPicPr>
          <p:cNvPr id="5" name="Picture 4">
            <a:extLst>
              <a:ext uri="{FF2B5EF4-FFF2-40B4-BE49-F238E27FC236}">
                <a16:creationId xmlns:a16="http://schemas.microsoft.com/office/drawing/2014/main" id="{BA23FA0D-8CAA-50C2-E6A5-10E980E89EDB}"/>
              </a:ext>
            </a:extLst>
          </p:cNvPr>
          <p:cNvPicPr>
            <a:picLocks noChangeAspect="1"/>
          </p:cNvPicPr>
          <p:nvPr/>
        </p:nvPicPr>
        <p:blipFill>
          <a:blip r:embed="rId5"/>
          <a:stretch>
            <a:fillRect/>
          </a:stretch>
        </p:blipFill>
        <p:spPr>
          <a:xfrm>
            <a:off x="6719509" y="1518212"/>
            <a:ext cx="5160984" cy="2666668"/>
          </a:xfrm>
          <a:prstGeom prst="rect">
            <a:avLst/>
          </a:prstGeom>
        </p:spPr>
      </p:pic>
      <p:pic>
        <p:nvPicPr>
          <p:cNvPr id="11" name="Picture 10">
            <a:extLst>
              <a:ext uri="{FF2B5EF4-FFF2-40B4-BE49-F238E27FC236}">
                <a16:creationId xmlns:a16="http://schemas.microsoft.com/office/drawing/2014/main" id="{AB651FCD-597E-1006-E67D-8E5406041EE9}"/>
              </a:ext>
            </a:extLst>
          </p:cNvPr>
          <p:cNvPicPr>
            <a:picLocks noChangeAspect="1"/>
          </p:cNvPicPr>
          <p:nvPr/>
        </p:nvPicPr>
        <p:blipFill>
          <a:blip r:embed="rId6"/>
          <a:stretch>
            <a:fillRect/>
          </a:stretch>
        </p:blipFill>
        <p:spPr>
          <a:xfrm>
            <a:off x="0" y="5585397"/>
            <a:ext cx="6719509" cy="1272603"/>
          </a:xfrm>
          <a:prstGeom prst="rect">
            <a:avLst/>
          </a:prstGeom>
        </p:spPr>
      </p:pic>
      <p:pic>
        <p:nvPicPr>
          <p:cNvPr id="15" name="Picture 14">
            <a:extLst>
              <a:ext uri="{FF2B5EF4-FFF2-40B4-BE49-F238E27FC236}">
                <a16:creationId xmlns:a16="http://schemas.microsoft.com/office/drawing/2014/main" id="{C5156182-B407-0CDE-3064-1DEADF15581A}"/>
              </a:ext>
            </a:extLst>
          </p:cNvPr>
          <p:cNvPicPr>
            <a:picLocks noChangeAspect="1"/>
          </p:cNvPicPr>
          <p:nvPr/>
        </p:nvPicPr>
        <p:blipFill>
          <a:blip r:embed="rId7"/>
          <a:stretch>
            <a:fillRect/>
          </a:stretch>
        </p:blipFill>
        <p:spPr>
          <a:xfrm>
            <a:off x="6719509" y="4061574"/>
            <a:ext cx="5436106" cy="2693182"/>
          </a:xfrm>
          <a:prstGeom prst="rect">
            <a:avLst/>
          </a:prstGeom>
        </p:spPr>
      </p:pic>
      <p:pic>
        <p:nvPicPr>
          <p:cNvPr id="17" name="Picture 16">
            <a:extLst>
              <a:ext uri="{FF2B5EF4-FFF2-40B4-BE49-F238E27FC236}">
                <a16:creationId xmlns:a16="http://schemas.microsoft.com/office/drawing/2014/main" id="{B304EB5F-3BEE-B045-8FE4-AD0CCF8B04C1}"/>
              </a:ext>
            </a:extLst>
          </p:cNvPr>
          <p:cNvPicPr>
            <a:picLocks noChangeAspect="1"/>
          </p:cNvPicPr>
          <p:nvPr/>
        </p:nvPicPr>
        <p:blipFill>
          <a:blip r:embed="rId8"/>
          <a:stretch>
            <a:fillRect/>
          </a:stretch>
        </p:blipFill>
        <p:spPr>
          <a:xfrm>
            <a:off x="5197369" y="3462357"/>
            <a:ext cx="1522140" cy="1842246"/>
          </a:xfrm>
          <a:prstGeom prst="rect">
            <a:avLst/>
          </a:prstGeom>
        </p:spPr>
      </p:pic>
      <p:sp>
        <p:nvSpPr>
          <p:cNvPr id="3" name="Rectangle 2">
            <a:extLst>
              <a:ext uri="{FF2B5EF4-FFF2-40B4-BE49-F238E27FC236}">
                <a16:creationId xmlns:a16="http://schemas.microsoft.com/office/drawing/2014/main" id="{43EEC9B3-909C-4118-5334-E5667157F688}"/>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38AB21C-AD51-3B0F-F3ED-E03CCD4EC1BC}"/>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Ansys Simulations – Simple</a:t>
            </a:r>
          </a:p>
        </p:txBody>
      </p:sp>
    </p:spTree>
    <p:extLst>
      <p:ext uri="{BB962C8B-B14F-4D97-AF65-F5344CB8AC3E}">
        <p14:creationId xmlns:p14="http://schemas.microsoft.com/office/powerpoint/2010/main" val="142999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refined sim">
            <a:hlinkClick r:id="" action="ppaction://media"/>
            <a:extLst>
              <a:ext uri="{FF2B5EF4-FFF2-40B4-BE49-F238E27FC236}">
                <a16:creationId xmlns:a16="http://schemas.microsoft.com/office/drawing/2014/main" id="{0D8AF3E4-DFC6-E81F-F338-766FB4B27FE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017665"/>
            <a:ext cx="9547941" cy="4096415"/>
          </a:xfrm>
          <a:prstGeom prst="rect">
            <a:avLst/>
          </a:prstGeom>
        </p:spPr>
      </p:pic>
      <p:pic>
        <p:nvPicPr>
          <p:cNvPr id="32" name="Picture 31">
            <a:extLst>
              <a:ext uri="{FF2B5EF4-FFF2-40B4-BE49-F238E27FC236}">
                <a16:creationId xmlns:a16="http://schemas.microsoft.com/office/drawing/2014/main" id="{0825A88D-7DC7-AA35-F97D-95F28D3622B5}"/>
              </a:ext>
            </a:extLst>
          </p:cNvPr>
          <p:cNvPicPr>
            <a:picLocks noChangeAspect="1"/>
          </p:cNvPicPr>
          <p:nvPr/>
        </p:nvPicPr>
        <p:blipFill>
          <a:blip r:embed="rId6"/>
          <a:stretch>
            <a:fillRect/>
          </a:stretch>
        </p:blipFill>
        <p:spPr>
          <a:xfrm>
            <a:off x="8453277" y="4005857"/>
            <a:ext cx="3089365" cy="2781391"/>
          </a:xfrm>
          <a:prstGeom prst="rect">
            <a:avLst/>
          </a:prstGeom>
        </p:spPr>
      </p:pic>
      <p:pic>
        <p:nvPicPr>
          <p:cNvPr id="4" name="Picture 3">
            <a:extLst>
              <a:ext uri="{FF2B5EF4-FFF2-40B4-BE49-F238E27FC236}">
                <a16:creationId xmlns:a16="http://schemas.microsoft.com/office/drawing/2014/main" id="{30638816-2A6A-52B1-6B3A-8FA967B4DB02}"/>
              </a:ext>
            </a:extLst>
          </p:cNvPr>
          <p:cNvPicPr>
            <a:picLocks noChangeAspect="1"/>
          </p:cNvPicPr>
          <p:nvPr/>
        </p:nvPicPr>
        <p:blipFill>
          <a:blip r:embed="rId7"/>
          <a:stretch>
            <a:fillRect/>
          </a:stretch>
        </p:blipFill>
        <p:spPr>
          <a:xfrm>
            <a:off x="8068964" y="1386402"/>
            <a:ext cx="3857992" cy="2619455"/>
          </a:xfrm>
          <a:prstGeom prst="rect">
            <a:avLst/>
          </a:prstGeom>
        </p:spPr>
      </p:pic>
      <p:pic>
        <p:nvPicPr>
          <p:cNvPr id="27" name="Picture 26">
            <a:extLst>
              <a:ext uri="{FF2B5EF4-FFF2-40B4-BE49-F238E27FC236}">
                <a16:creationId xmlns:a16="http://schemas.microsoft.com/office/drawing/2014/main" id="{D3621AC8-E971-DB9E-5CEA-0FEB767BDF2D}"/>
              </a:ext>
            </a:extLst>
          </p:cNvPr>
          <p:cNvPicPr>
            <a:picLocks noChangeAspect="1"/>
          </p:cNvPicPr>
          <p:nvPr/>
        </p:nvPicPr>
        <p:blipFill>
          <a:blip r:embed="rId8"/>
          <a:stretch>
            <a:fillRect/>
          </a:stretch>
        </p:blipFill>
        <p:spPr>
          <a:xfrm>
            <a:off x="0" y="5599502"/>
            <a:ext cx="7447722" cy="1257408"/>
          </a:xfrm>
          <a:prstGeom prst="rect">
            <a:avLst/>
          </a:prstGeom>
        </p:spPr>
      </p:pic>
      <p:pic>
        <p:nvPicPr>
          <p:cNvPr id="29" name="Picture 28">
            <a:extLst>
              <a:ext uri="{FF2B5EF4-FFF2-40B4-BE49-F238E27FC236}">
                <a16:creationId xmlns:a16="http://schemas.microsoft.com/office/drawing/2014/main" id="{01569E4C-2B52-2B13-A9ED-2C22F5B00D7F}"/>
              </a:ext>
            </a:extLst>
          </p:cNvPr>
          <p:cNvPicPr>
            <a:picLocks noChangeAspect="1"/>
          </p:cNvPicPr>
          <p:nvPr/>
        </p:nvPicPr>
        <p:blipFill>
          <a:blip r:embed="rId9"/>
          <a:stretch>
            <a:fillRect/>
          </a:stretch>
        </p:blipFill>
        <p:spPr>
          <a:xfrm>
            <a:off x="6463192" y="3272774"/>
            <a:ext cx="1605771" cy="2326728"/>
          </a:xfrm>
          <a:prstGeom prst="rect">
            <a:avLst/>
          </a:prstGeom>
        </p:spPr>
      </p:pic>
      <p:sp>
        <p:nvSpPr>
          <p:cNvPr id="6" name="Rectangle 5">
            <a:extLst>
              <a:ext uri="{FF2B5EF4-FFF2-40B4-BE49-F238E27FC236}">
                <a16:creationId xmlns:a16="http://schemas.microsoft.com/office/drawing/2014/main" id="{5C7815DB-49AF-C1B2-0A17-755A95B4B483}"/>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3BE8FB4-E8DC-5F48-7413-3C9CB2D5CCF7}"/>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Ansys Simulations - Refined</a:t>
            </a:r>
          </a:p>
        </p:txBody>
      </p:sp>
    </p:spTree>
    <p:extLst>
      <p:ext uri="{BB962C8B-B14F-4D97-AF65-F5344CB8AC3E}">
        <p14:creationId xmlns:p14="http://schemas.microsoft.com/office/powerpoint/2010/main" val="66072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0"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3"/>
                </p:tgtEl>
              </p:cMediaNode>
            </p:video>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3"/>
                                        </p:tgtEl>
                                      </p:cBhvr>
                                    </p:cmd>
                                  </p:childTnLst>
                                </p:cTn>
                              </p:par>
                            </p:childTnLst>
                          </p:cTn>
                        </p:par>
                      </p:childTnLst>
                    </p:cTn>
                  </p:par>
                </p:childTnLst>
              </p:cTn>
              <p:nextCondLst>
                <p:cond evt="onClick" delay="0">
                  <p:tgtEl>
                    <p:spTgt spid="3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refined sin sim">
            <a:hlinkClick r:id="" action="ppaction://media"/>
            <a:extLst>
              <a:ext uri="{FF2B5EF4-FFF2-40B4-BE49-F238E27FC236}">
                <a16:creationId xmlns:a16="http://schemas.microsoft.com/office/drawing/2014/main" id="{557647B6-48EB-F79E-FCA5-75B394C53AB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260" y="1551006"/>
            <a:ext cx="8863738" cy="3802867"/>
          </a:xfrm>
          <a:prstGeom prst="rect">
            <a:avLst/>
          </a:prstGeom>
        </p:spPr>
      </p:pic>
      <p:pic>
        <p:nvPicPr>
          <p:cNvPr id="14" name="Picture 13">
            <a:extLst>
              <a:ext uri="{FF2B5EF4-FFF2-40B4-BE49-F238E27FC236}">
                <a16:creationId xmlns:a16="http://schemas.microsoft.com/office/drawing/2014/main" id="{FD7C682C-5DD1-A13B-A91C-8BF137B8ADF3}"/>
              </a:ext>
            </a:extLst>
          </p:cNvPr>
          <p:cNvPicPr>
            <a:picLocks noChangeAspect="1"/>
          </p:cNvPicPr>
          <p:nvPr/>
        </p:nvPicPr>
        <p:blipFill>
          <a:blip r:embed="rId6"/>
          <a:stretch>
            <a:fillRect/>
          </a:stretch>
        </p:blipFill>
        <p:spPr>
          <a:xfrm>
            <a:off x="8167127" y="1558013"/>
            <a:ext cx="3957627" cy="3795860"/>
          </a:xfrm>
          <a:prstGeom prst="rect">
            <a:avLst/>
          </a:prstGeom>
        </p:spPr>
      </p:pic>
      <p:pic>
        <p:nvPicPr>
          <p:cNvPr id="10" name="Picture 9">
            <a:extLst>
              <a:ext uri="{FF2B5EF4-FFF2-40B4-BE49-F238E27FC236}">
                <a16:creationId xmlns:a16="http://schemas.microsoft.com/office/drawing/2014/main" id="{1F3F02DB-4166-EF9C-9CC5-E5D392FF33D7}"/>
              </a:ext>
            </a:extLst>
          </p:cNvPr>
          <p:cNvPicPr>
            <a:picLocks noChangeAspect="1"/>
          </p:cNvPicPr>
          <p:nvPr/>
        </p:nvPicPr>
        <p:blipFill rotWithShape="1">
          <a:blip r:embed="rId7"/>
          <a:srcRect r="21633"/>
          <a:stretch/>
        </p:blipFill>
        <p:spPr>
          <a:xfrm>
            <a:off x="6524307" y="2887228"/>
            <a:ext cx="1642820" cy="2473652"/>
          </a:xfrm>
          <a:prstGeom prst="rect">
            <a:avLst/>
          </a:prstGeom>
        </p:spPr>
      </p:pic>
      <p:pic>
        <p:nvPicPr>
          <p:cNvPr id="12" name="Picture 11">
            <a:extLst>
              <a:ext uri="{FF2B5EF4-FFF2-40B4-BE49-F238E27FC236}">
                <a16:creationId xmlns:a16="http://schemas.microsoft.com/office/drawing/2014/main" id="{3BC04410-CBA8-E6E8-02D1-D52BFE425B21}"/>
              </a:ext>
            </a:extLst>
          </p:cNvPr>
          <p:cNvPicPr>
            <a:picLocks noChangeAspect="1"/>
          </p:cNvPicPr>
          <p:nvPr/>
        </p:nvPicPr>
        <p:blipFill>
          <a:blip r:embed="rId8"/>
          <a:stretch>
            <a:fillRect/>
          </a:stretch>
        </p:blipFill>
        <p:spPr>
          <a:xfrm>
            <a:off x="2198711" y="5353873"/>
            <a:ext cx="7927094" cy="1693823"/>
          </a:xfrm>
          <a:prstGeom prst="rect">
            <a:avLst/>
          </a:prstGeom>
        </p:spPr>
      </p:pic>
      <p:sp>
        <p:nvSpPr>
          <p:cNvPr id="3" name="Rectangle 2">
            <a:extLst>
              <a:ext uri="{FF2B5EF4-FFF2-40B4-BE49-F238E27FC236}">
                <a16:creationId xmlns:a16="http://schemas.microsoft.com/office/drawing/2014/main" id="{A021461C-6993-BA1A-E49B-8642EAF1CB25}"/>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EF430E30-2DFC-5D8E-40CE-DB4BF42FE362}"/>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Ansys Simulations – Sine Wave</a:t>
            </a:r>
          </a:p>
        </p:txBody>
      </p:sp>
    </p:spTree>
    <p:extLst>
      <p:ext uri="{BB962C8B-B14F-4D97-AF65-F5344CB8AC3E}">
        <p14:creationId xmlns:p14="http://schemas.microsoft.com/office/powerpoint/2010/main" val="199237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hruwall sim">
            <a:hlinkClick r:id="" action="ppaction://media"/>
            <a:extLst>
              <a:ext uri="{FF2B5EF4-FFF2-40B4-BE49-F238E27FC236}">
                <a16:creationId xmlns:a16="http://schemas.microsoft.com/office/drawing/2014/main" id="{0B15AC66-4281-DC7C-58D2-3AED3E221F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 y="1449289"/>
            <a:ext cx="9061603" cy="3887758"/>
          </a:xfrm>
          <a:prstGeom prst="rect">
            <a:avLst/>
          </a:prstGeom>
        </p:spPr>
      </p:pic>
      <p:sp>
        <p:nvSpPr>
          <p:cNvPr id="6" name="Rectangle 5">
            <a:extLst>
              <a:ext uri="{FF2B5EF4-FFF2-40B4-BE49-F238E27FC236}">
                <a16:creationId xmlns:a16="http://schemas.microsoft.com/office/drawing/2014/main" id="{5C7815DB-49AF-C1B2-0A17-755A95B4B483}"/>
              </a:ext>
            </a:extLst>
          </p:cNvPr>
          <p:cNvSpPr/>
          <p:nvPr/>
        </p:nvSpPr>
        <p:spPr>
          <a:xfrm>
            <a:off x="1832112" y="-86360"/>
            <a:ext cx="8527775" cy="1325563"/>
          </a:xfrm>
          <a:prstGeom prst="rect">
            <a:avLst/>
          </a:prstGeom>
          <a:effectLst>
            <a:outerShdw blurRad="50800" dist="38100" dir="5400000" algn="t"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3BE8FB4-E8DC-5F48-7413-3C9CB2D5CCF7}"/>
              </a:ext>
            </a:extLst>
          </p:cNvPr>
          <p:cNvSpPr txBox="1">
            <a:spLocks/>
          </p:cNvSpPr>
          <p:nvPr/>
        </p:nvSpPr>
        <p:spPr>
          <a:xfrm>
            <a:off x="1832111" y="-79353"/>
            <a:ext cx="85277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rPr>
              <a:t>Ansys Simulations - Heatsink</a:t>
            </a:r>
          </a:p>
        </p:txBody>
      </p:sp>
      <p:pic>
        <p:nvPicPr>
          <p:cNvPr id="3" name="Picture 2">
            <a:extLst>
              <a:ext uri="{FF2B5EF4-FFF2-40B4-BE49-F238E27FC236}">
                <a16:creationId xmlns:a16="http://schemas.microsoft.com/office/drawing/2014/main" id="{D1BC6E5F-D974-AF45-F426-A695CCC145B8}"/>
              </a:ext>
            </a:extLst>
          </p:cNvPr>
          <p:cNvPicPr>
            <a:picLocks noChangeAspect="1"/>
          </p:cNvPicPr>
          <p:nvPr/>
        </p:nvPicPr>
        <p:blipFill>
          <a:blip r:embed="rId6"/>
          <a:stretch>
            <a:fillRect/>
          </a:stretch>
        </p:blipFill>
        <p:spPr>
          <a:xfrm>
            <a:off x="8839200" y="4008159"/>
            <a:ext cx="3352800" cy="2848752"/>
          </a:xfrm>
          <a:prstGeom prst="rect">
            <a:avLst/>
          </a:prstGeom>
        </p:spPr>
      </p:pic>
      <p:pic>
        <p:nvPicPr>
          <p:cNvPr id="8" name="Picture 7">
            <a:extLst>
              <a:ext uri="{FF2B5EF4-FFF2-40B4-BE49-F238E27FC236}">
                <a16:creationId xmlns:a16="http://schemas.microsoft.com/office/drawing/2014/main" id="{972C1179-EA69-BB9F-BA9B-26A96D806144}"/>
              </a:ext>
            </a:extLst>
          </p:cNvPr>
          <p:cNvPicPr>
            <a:picLocks noChangeAspect="1"/>
          </p:cNvPicPr>
          <p:nvPr/>
        </p:nvPicPr>
        <p:blipFill>
          <a:blip r:embed="rId7"/>
          <a:stretch>
            <a:fillRect/>
          </a:stretch>
        </p:blipFill>
        <p:spPr>
          <a:xfrm>
            <a:off x="-2" y="5348091"/>
            <a:ext cx="8839202" cy="1504782"/>
          </a:xfrm>
          <a:prstGeom prst="rect">
            <a:avLst/>
          </a:prstGeom>
        </p:spPr>
      </p:pic>
      <p:pic>
        <p:nvPicPr>
          <p:cNvPr id="13" name="Picture 12">
            <a:extLst>
              <a:ext uri="{FF2B5EF4-FFF2-40B4-BE49-F238E27FC236}">
                <a16:creationId xmlns:a16="http://schemas.microsoft.com/office/drawing/2014/main" id="{C289219E-EBEE-8E8F-B4C1-5B1929D1731D}"/>
              </a:ext>
            </a:extLst>
          </p:cNvPr>
          <p:cNvPicPr>
            <a:picLocks noChangeAspect="1"/>
          </p:cNvPicPr>
          <p:nvPr/>
        </p:nvPicPr>
        <p:blipFill>
          <a:blip r:embed="rId8"/>
          <a:stretch>
            <a:fillRect/>
          </a:stretch>
        </p:blipFill>
        <p:spPr>
          <a:xfrm>
            <a:off x="8034012" y="1239202"/>
            <a:ext cx="4157988" cy="2775963"/>
          </a:xfrm>
          <a:prstGeom prst="rect">
            <a:avLst/>
          </a:prstGeom>
        </p:spPr>
      </p:pic>
      <p:pic>
        <p:nvPicPr>
          <p:cNvPr id="10" name="Picture 9">
            <a:extLst>
              <a:ext uri="{FF2B5EF4-FFF2-40B4-BE49-F238E27FC236}">
                <a16:creationId xmlns:a16="http://schemas.microsoft.com/office/drawing/2014/main" id="{41044857-5E58-D920-BFC8-258D73BBAC66}"/>
              </a:ext>
            </a:extLst>
          </p:cNvPr>
          <p:cNvPicPr>
            <a:picLocks noChangeAspect="1"/>
          </p:cNvPicPr>
          <p:nvPr/>
        </p:nvPicPr>
        <p:blipFill rotWithShape="1">
          <a:blip r:embed="rId9"/>
          <a:srcRect l="2454" t="4783"/>
          <a:stretch/>
        </p:blipFill>
        <p:spPr>
          <a:xfrm>
            <a:off x="7116412" y="3096663"/>
            <a:ext cx="1722788" cy="2257176"/>
          </a:xfrm>
          <a:prstGeom prst="rect">
            <a:avLst/>
          </a:prstGeom>
        </p:spPr>
      </p:pic>
    </p:spTree>
    <p:extLst>
      <p:ext uri="{BB962C8B-B14F-4D97-AF65-F5344CB8AC3E}">
        <p14:creationId xmlns:p14="http://schemas.microsoft.com/office/powerpoint/2010/main" val="234585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57B2B7-7673-08A3-DA7C-BAB89112E44A}"/>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B10-03E6-CDB3-5510-6857FFB52A65}"/>
              </a:ext>
            </a:extLst>
          </p:cNvPr>
          <p:cNvSpPr>
            <a:spLocks noGrp="1"/>
          </p:cNvSpPr>
          <p:nvPr>
            <p:ph type="title"/>
          </p:nvPr>
        </p:nvSpPr>
        <p:spPr/>
        <p:txBody>
          <a:bodyPr/>
          <a:lstStyle/>
          <a:p>
            <a:r>
              <a:rPr lang="en-US">
                <a:solidFill>
                  <a:schemeClr val="bg1"/>
                </a:solidFill>
              </a:rPr>
              <a:t>Data Collection</a:t>
            </a:r>
          </a:p>
        </p:txBody>
      </p:sp>
      <p:pic>
        <p:nvPicPr>
          <p:cNvPr id="1028" name="Picture 4" descr="Pico TC-08 USB Thermocouple Data Logger with PicoLog Data Logging Software:  Amazon.com: Industrial &amp; Scientific">
            <a:extLst>
              <a:ext uri="{FF2B5EF4-FFF2-40B4-BE49-F238E27FC236}">
                <a16:creationId xmlns:a16="http://schemas.microsoft.com/office/drawing/2014/main" id="{C6AC98E3-9C4D-7830-0B55-7F3E3ECA533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464" b="93620" l="9961" r="89844">
                        <a14:foregroundMark x1="36328" y1="8464" x2="36328" y2="8464"/>
                        <a14:foregroundMark x1="36133" y1="88021" x2="36133" y2="88021"/>
                        <a14:foregroundMark x1="36328" y1="93620" x2="36328" y2="93620"/>
                      </a14:backgroundRemoval>
                    </a14:imgEffect>
                  </a14:imgLayer>
                </a14:imgProps>
              </a:ext>
              <a:ext uri="{28A0092B-C50C-407E-A947-70E740481C1C}">
                <a14:useLocalDpi xmlns:a14="http://schemas.microsoft.com/office/drawing/2010/main" val="0"/>
              </a:ext>
            </a:extLst>
          </a:blip>
          <a:srcRect/>
          <a:stretch>
            <a:fillRect/>
          </a:stretch>
        </p:blipFill>
        <p:spPr bwMode="auto">
          <a:xfrm>
            <a:off x="7808705" y="2401488"/>
            <a:ext cx="4383295" cy="328747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0937F556-4DC9-7936-8791-D4EF36F7A0B8}"/>
              </a:ext>
            </a:extLst>
          </p:cNvPr>
          <p:cNvGraphicFramePr>
            <a:graphicFrameLocks noGrp="1"/>
          </p:cNvGraphicFramePr>
          <p:nvPr>
            <p:extLst>
              <p:ext uri="{D42A27DB-BD31-4B8C-83A1-F6EECF244321}">
                <p14:modId xmlns:p14="http://schemas.microsoft.com/office/powerpoint/2010/main" val="253283626"/>
              </p:ext>
            </p:extLst>
          </p:nvPr>
        </p:nvGraphicFramePr>
        <p:xfrm>
          <a:off x="566531" y="2888309"/>
          <a:ext cx="7106476" cy="1554480"/>
        </p:xfrm>
        <a:graphic>
          <a:graphicData uri="http://schemas.openxmlformats.org/drawingml/2006/table">
            <a:tbl>
              <a:tblPr firstRow="1" bandRow="1">
                <a:tableStyleId>{5C22544A-7EE6-4342-B048-85BDC9FD1C3A}</a:tableStyleId>
              </a:tblPr>
              <a:tblGrid>
                <a:gridCol w="5197675">
                  <a:extLst>
                    <a:ext uri="{9D8B030D-6E8A-4147-A177-3AD203B41FA5}">
                      <a16:colId xmlns:a16="http://schemas.microsoft.com/office/drawing/2014/main" val="1586161137"/>
                    </a:ext>
                  </a:extLst>
                </a:gridCol>
                <a:gridCol w="1908801">
                  <a:extLst>
                    <a:ext uri="{9D8B030D-6E8A-4147-A177-3AD203B41FA5}">
                      <a16:colId xmlns:a16="http://schemas.microsoft.com/office/drawing/2014/main" val="710109911"/>
                    </a:ext>
                  </a:extLst>
                </a:gridCol>
              </a:tblGrid>
              <a:tr h="370840">
                <a:tc>
                  <a:txBody>
                    <a:bodyPr/>
                    <a:lstStyle/>
                    <a:p>
                      <a:pPr algn="r"/>
                      <a:r>
                        <a:rPr lang="en-US" sz="2800" b="0">
                          <a:solidFill>
                            <a:schemeClr val="tx1"/>
                          </a:solidFill>
                        </a:rPr>
                        <a:t>DAQ Buffer Size</a:t>
                      </a:r>
                    </a:p>
                  </a:txBody>
                  <a:tcP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en-US" sz="2800" b="0">
                          <a:solidFill>
                            <a:schemeClr val="tx1"/>
                          </a:solidFill>
                        </a:rPr>
                        <a:t>15 Values</a:t>
                      </a:r>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08147272"/>
                  </a:ext>
                </a:extLst>
              </a:tr>
              <a:tr h="370840">
                <a:tc>
                  <a:txBody>
                    <a:bodyPr/>
                    <a:lstStyle/>
                    <a:p>
                      <a:pPr algn="r"/>
                      <a:r>
                        <a:rPr lang="en-US" sz="2800" b="1">
                          <a:solidFill>
                            <a:schemeClr val="tx1"/>
                          </a:solidFill>
                        </a:rPr>
                        <a:t>X      </a:t>
                      </a:r>
                      <a:r>
                        <a:rPr lang="en-US" sz="2800" b="0">
                          <a:solidFill>
                            <a:schemeClr val="tx1"/>
                          </a:solidFill>
                        </a:rPr>
                        <a:t>         Time Between Readings</a:t>
                      </a:r>
                    </a:p>
                  </a:txBody>
                  <a:tcP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800" b="0">
                          <a:solidFill>
                            <a:schemeClr val="tx1"/>
                          </a:solidFill>
                        </a:rPr>
                        <a:t>0.3 Seconds</a:t>
                      </a:r>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0459848"/>
                  </a:ext>
                </a:extLst>
              </a:tr>
              <a:tr h="370840">
                <a:tc>
                  <a:txBody>
                    <a:bodyPr/>
                    <a:lstStyle/>
                    <a:p>
                      <a:pPr algn="r"/>
                      <a:r>
                        <a:rPr lang="en-US" sz="2800" b="0">
                          <a:solidFill>
                            <a:schemeClr val="tx1"/>
                          </a:solidFill>
                        </a:rPr>
                        <a:t>Storage Time on DAQ Buffer</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2800" b="0">
                          <a:solidFill>
                            <a:schemeClr val="tx1"/>
                          </a:solidFill>
                        </a:rPr>
                        <a:t>4.5 Seconds</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959243"/>
                  </a:ext>
                </a:extLst>
              </a:tr>
            </a:tbl>
          </a:graphicData>
        </a:graphic>
      </p:graphicFrame>
      <p:sp>
        <p:nvSpPr>
          <p:cNvPr id="7" name="Content Placeholder 2">
            <a:extLst>
              <a:ext uri="{FF2B5EF4-FFF2-40B4-BE49-F238E27FC236}">
                <a16:creationId xmlns:a16="http://schemas.microsoft.com/office/drawing/2014/main" id="{F3763DEC-FA5B-24C8-9B1A-31649C92326E}"/>
              </a:ext>
            </a:extLst>
          </p:cNvPr>
          <p:cNvSpPr>
            <a:spLocks noGrp="1"/>
          </p:cNvSpPr>
          <p:nvPr>
            <p:ph idx="1"/>
          </p:nvPr>
        </p:nvSpPr>
        <p:spPr>
          <a:xfrm>
            <a:off x="838200" y="4845278"/>
            <a:ext cx="7106476" cy="1554481"/>
          </a:xfrm>
        </p:spPr>
        <p:txBody>
          <a:bodyPr/>
          <a:lstStyle/>
          <a:p>
            <a:r>
              <a:rPr lang="en-US"/>
              <a:t>Should take a reading </a:t>
            </a:r>
            <a:r>
              <a:rPr lang="en-US" b="1"/>
              <a:t>every 4.5 seconds </a:t>
            </a:r>
            <a:r>
              <a:rPr lang="en-US"/>
              <a:t>to ensure data is not lost</a:t>
            </a:r>
            <a:endParaRPr lang="en-US" b="1"/>
          </a:p>
          <a:p>
            <a:r>
              <a:rPr lang="en-US"/>
              <a:t>Data Processing must be </a:t>
            </a:r>
            <a:r>
              <a:rPr lang="en-US" b="1"/>
              <a:t>Fast</a:t>
            </a:r>
          </a:p>
          <a:p>
            <a:endParaRPr lang="en-US"/>
          </a:p>
        </p:txBody>
      </p:sp>
      <p:sp>
        <p:nvSpPr>
          <p:cNvPr id="5" name="Content Placeholder 2">
            <a:extLst>
              <a:ext uri="{FF2B5EF4-FFF2-40B4-BE49-F238E27FC236}">
                <a16:creationId xmlns:a16="http://schemas.microsoft.com/office/drawing/2014/main" id="{469D60FD-5C53-F69D-2213-FD86B604A4D8}"/>
              </a:ext>
            </a:extLst>
          </p:cNvPr>
          <p:cNvSpPr txBox="1">
            <a:spLocks/>
          </p:cNvSpPr>
          <p:nvPr/>
        </p:nvSpPr>
        <p:spPr>
          <a:xfrm>
            <a:off x="838200" y="1913977"/>
            <a:ext cx="7106476" cy="571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How can we ensure all data is collected?</a:t>
            </a:r>
          </a:p>
        </p:txBody>
      </p:sp>
    </p:spTree>
    <p:extLst>
      <p:ext uri="{BB962C8B-B14F-4D97-AF65-F5344CB8AC3E}">
        <p14:creationId xmlns:p14="http://schemas.microsoft.com/office/powerpoint/2010/main" val="2253227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D1D9E-D9BB-4FC4-3E26-ED731424E04E}"/>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B10-03E6-CDB3-5510-6857FFB52A65}"/>
              </a:ext>
            </a:extLst>
          </p:cNvPr>
          <p:cNvSpPr>
            <a:spLocks noGrp="1"/>
          </p:cNvSpPr>
          <p:nvPr>
            <p:ph type="title"/>
          </p:nvPr>
        </p:nvSpPr>
        <p:spPr/>
        <p:txBody>
          <a:bodyPr/>
          <a:lstStyle/>
          <a:p>
            <a:r>
              <a:rPr lang="en-US">
                <a:solidFill>
                  <a:schemeClr val="bg1"/>
                </a:solidFill>
              </a:rPr>
              <a:t>Data Collection</a:t>
            </a:r>
          </a:p>
        </p:txBody>
      </p:sp>
      <p:sp>
        <p:nvSpPr>
          <p:cNvPr id="3" name="Content Placeholder 2">
            <a:extLst>
              <a:ext uri="{FF2B5EF4-FFF2-40B4-BE49-F238E27FC236}">
                <a16:creationId xmlns:a16="http://schemas.microsoft.com/office/drawing/2014/main" id="{30CD40EB-CD03-2767-2B7C-B39C28728915}"/>
              </a:ext>
            </a:extLst>
          </p:cNvPr>
          <p:cNvSpPr>
            <a:spLocks noGrp="1"/>
          </p:cNvSpPr>
          <p:nvPr>
            <p:ph idx="1"/>
          </p:nvPr>
        </p:nvSpPr>
        <p:spPr>
          <a:xfrm>
            <a:off x="472660" y="2107095"/>
            <a:ext cx="3600577" cy="4253948"/>
          </a:xfrm>
        </p:spPr>
        <p:txBody>
          <a:bodyPr>
            <a:normAutofit/>
          </a:bodyPr>
          <a:lstStyle/>
          <a:p>
            <a:r>
              <a:rPr lang="en-US"/>
              <a:t>Current Data Processing takes </a:t>
            </a:r>
            <a:br>
              <a:rPr lang="en-US"/>
            </a:br>
            <a:r>
              <a:rPr lang="en-US"/>
              <a:t>~0.6 seconds</a:t>
            </a:r>
          </a:p>
          <a:p>
            <a:r>
              <a:rPr lang="en-US"/>
              <a:t>Limited to a 4.5 second window to ensure data is not lost</a:t>
            </a:r>
          </a:p>
          <a:p>
            <a:r>
              <a:rPr lang="en-US"/>
              <a:t>Will ensure speed as features increase (Heater control, more TC, etc.)</a:t>
            </a:r>
          </a:p>
          <a:p>
            <a:endParaRPr lang="en-US"/>
          </a:p>
        </p:txBody>
      </p:sp>
      <p:pic>
        <p:nvPicPr>
          <p:cNvPr id="7" name="Picture 6">
            <a:extLst>
              <a:ext uri="{FF2B5EF4-FFF2-40B4-BE49-F238E27FC236}">
                <a16:creationId xmlns:a16="http://schemas.microsoft.com/office/drawing/2014/main" id="{3286D5D6-CC36-DB72-A895-4A2FE01B4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2670" y="1825624"/>
            <a:ext cx="7256670" cy="4535419"/>
          </a:xfrm>
          <a:prstGeom prst="rect">
            <a:avLst/>
          </a:prstGeom>
        </p:spPr>
      </p:pic>
    </p:spTree>
    <p:extLst>
      <p:ext uri="{BB962C8B-B14F-4D97-AF65-F5344CB8AC3E}">
        <p14:creationId xmlns:p14="http://schemas.microsoft.com/office/powerpoint/2010/main" val="3232397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D1D9E-D9BB-4FC4-3E26-ED731424E04E}"/>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B10-03E6-CDB3-5510-6857FFB52A65}"/>
              </a:ext>
            </a:extLst>
          </p:cNvPr>
          <p:cNvSpPr>
            <a:spLocks noGrp="1"/>
          </p:cNvSpPr>
          <p:nvPr>
            <p:ph type="title"/>
          </p:nvPr>
        </p:nvSpPr>
        <p:spPr/>
        <p:txBody>
          <a:bodyPr/>
          <a:lstStyle/>
          <a:p>
            <a:r>
              <a:rPr lang="en-US">
                <a:solidFill>
                  <a:schemeClr val="bg1"/>
                </a:solidFill>
              </a:rPr>
              <a:t>Electrical Simulation</a:t>
            </a:r>
          </a:p>
        </p:txBody>
      </p:sp>
      <p:sp>
        <p:nvSpPr>
          <p:cNvPr id="3" name="Content Placeholder 2">
            <a:extLst>
              <a:ext uri="{FF2B5EF4-FFF2-40B4-BE49-F238E27FC236}">
                <a16:creationId xmlns:a16="http://schemas.microsoft.com/office/drawing/2014/main" id="{30CD40EB-CD03-2767-2B7C-B39C28728915}"/>
              </a:ext>
            </a:extLst>
          </p:cNvPr>
          <p:cNvSpPr>
            <a:spLocks noGrp="1"/>
          </p:cNvSpPr>
          <p:nvPr>
            <p:ph idx="1"/>
          </p:nvPr>
        </p:nvSpPr>
        <p:spPr>
          <a:xfrm>
            <a:off x="472660" y="2107095"/>
            <a:ext cx="3600577" cy="4253948"/>
          </a:xfrm>
        </p:spPr>
        <p:txBody>
          <a:bodyPr>
            <a:normAutofit/>
          </a:bodyPr>
          <a:lstStyle/>
          <a:p>
            <a:r>
              <a:rPr lang="en-US"/>
              <a:t>Get an understanding of the switching behavior of our MOSFETs</a:t>
            </a:r>
          </a:p>
          <a:p>
            <a:r>
              <a:rPr lang="en-US"/>
              <a:t>Guide PCB Design</a:t>
            </a:r>
          </a:p>
        </p:txBody>
      </p:sp>
      <p:pic>
        <p:nvPicPr>
          <p:cNvPr id="5" name="Picture 4">
            <a:extLst>
              <a:ext uri="{FF2B5EF4-FFF2-40B4-BE49-F238E27FC236}">
                <a16:creationId xmlns:a16="http://schemas.microsoft.com/office/drawing/2014/main" id="{5BAB9EDC-487D-C490-6B6E-638ACA079C26}"/>
              </a:ext>
            </a:extLst>
          </p:cNvPr>
          <p:cNvPicPr>
            <a:picLocks noChangeAspect="1"/>
          </p:cNvPicPr>
          <p:nvPr/>
        </p:nvPicPr>
        <p:blipFill>
          <a:blip r:embed="rId2"/>
          <a:stretch>
            <a:fillRect/>
          </a:stretch>
        </p:blipFill>
        <p:spPr>
          <a:xfrm>
            <a:off x="7778750" y="0"/>
            <a:ext cx="4413250" cy="3771739"/>
          </a:xfrm>
          <a:prstGeom prst="rect">
            <a:avLst/>
          </a:prstGeom>
        </p:spPr>
      </p:pic>
      <p:pic>
        <p:nvPicPr>
          <p:cNvPr id="11" name="Picture 10">
            <a:extLst>
              <a:ext uri="{FF2B5EF4-FFF2-40B4-BE49-F238E27FC236}">
                <a16:creationId xmlns:a16="http://schemas.microsoft.com/office/drawing/2014/main" id="{C4E299D9-66A9-8BCF-2DAA-9B0BEC5FD452}"/>
              </a:ext>
            </a:extLst>
          </p:cNvPr>
          <p:cNvPicPr>
            <a:picLocks noChangeAspect="1"/>
          </p:cNvPicPr>
          <p:nvPr/>
        </p:nvPicPr>
        <p:blipFill>
          <a:blip r:embed="rId3"/>
          <a:stretch>
            <a:fillRect/>
          </a:stretch>
        </p:blipFill>
        <p:spPr>
          <a:xfrm>
            <a:off x="3962400" y="3766794"/>
            <a:ext cx="6832600" cy="3091206"/>
          </a:xfrm>
          <a:prstGeom prst="rect">
            <a:avLst/>
          </a:prstGeom>
        </p:spPr>
      </p:pic>
    </p:spTree>
    <p:extLst>
      <p:ext uri="{BB962C8B-B14F-4D97-AF65-F5344CB8AC3E}">
        <p14:creationId xmlns:p14="http://schemas.microsoft.com/office/powerpoint/2010/main" val="2728467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D1D9E-D9BB-4FC4-3E26-ED731424E04E}"/>
              </a:ext>
            </a:extLst>
          </p:cNvPr>
          <p:cNvSpPr/>
          <p:nvPr/>
        </p:nvSpPr>
        <p:spPr>
          <a:xfrm>
            <a:off x="-238539" y="365124"/>
            <a:ext cx="8527775" cy="1325563"/>
          </a:xfrm>
          <a:prstGeom prst="rect">
            <a:avLst/>
          </a:prstGeom>
          <a:effectLst>
            <a:outerShdw blurRad="50800" dist="508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23B10-03E6-CDB3-5510-6857FFB52A65}"/>
              </a:ext>
            </a:extLst>
          </p:cNvPr>
          <p:cNvSpPr>
            <a:spLocks noGrp="1"/>
          </p:cNvSpPr>
          <p:nvPr>
            <p:ph type="title"/>
          </p:nvPr>
        </p:nvSpPr>
        <p:spPr/>
        <p:txBody>
          <a:bodyPr/>
          <a:lstStyle/>
          <a:p>
            <a:r>
              <a:rPr lang="en-US">
                <a:solidFill>
                  <a:schemeClr val="bg1"/>
                </a:solidFill>
              </a:rPr>
              <a:t>PCB Design</a:t>
            </a:r>
          </a:p>
        </p:txBody>
      </p:sp>
      <p:sp>
        <p:nvSpPr>
          <p:cNvPr id="3" name="Content Placeholder 2">
            <a:extLst>
              <a:ext uri="{FF2B5EF4-FFF2-40B4-BE49-F238E27FC236}">
                <a16:creationId xmlns:a16="http://schemas.microsoft.com/office/drawing/2014/main" id="{30CD40EB-CD03-2767-2B7C-B39C28728915}"/>
              </a:ext>
            </a:extLst>
          </p:cNvPr>
          <p:cNvSpPr>
            <a:spLocks noGrp="1"/>
          </p:cNvSpPr>
          <p:nvPr>
            <p:ph idx="1"/>
          </p:nvPr>
        </p:nvSpPr>
        <p:spPr>
          <a:xfrm>
            <a:off x="472660" y="2107095"/>
            <a:ext cx="3600577" cy="4253948"/>
          </a:xfrm>
        </p:spPr>
        <p:txBody>
          <a:bodyPr>
            <a:normAutofit/>
          </a:bodyPr>
          <a:lstStyle/>
          <a:p>
            <a:r>
              <a:rPr lang="en-US"/>
              <a:t>Simple soldering</a:t>
            </a:r>
          </a:p>
          <a:p>
            <a:r>
              <a:rPr lang="en-US"/>
              <a:t>Reduce risk of errors/shorts</a:t>
            </a:r>
          </a:p>
        </p:txBody>
      </p:sp>
      <p:pic>
        <p:nvPicPr>
          <p:cNvPr id="6" name="Picture 5">
            <a:extLst>
              <a:ext uri="{FF2B5EF4-FFF2-40B4-BE49-F238E27FC236}">
                <a16:creationId xmlns:a16="http://schemas.microsoft.com/office/drawing/2014/main" id="{71409912-1C08-669D-46C6-87E97E668665}"/>
              </a:ext>
            </a:extLst>
          </p:cNvPr>
          <p:cNvPicPr>
            <a:picLocks noChangeAspect="1"/>
          </p:cNvPicPr>
          <p:nvPr/>
        </p:nvPicPr>
        <p:blipFill>
          <a:blip r:embed="rId2"/>
          <a:stretch>
            <a:fillRect/>
          </a:stretch>
        </p:blipFill>
        <p:spPr>
          <a:xfrm>
            <a:off x="6529592" y="2966398"/>
            <a:ext cx="5662408" cy="3891602"/>
          </a:xfrm>
          <a:prstGeom prst="rect">
            <a:avLst/>
          </a:prstGeom>
        </p:spPr>
      </p:pic>
      <p:pic>
        <p:nvPicPr>
          <p:cNvPr id="8" name="Picture 7">
            <a:extLst>
              <a:ext uri="{FF2B5EF4-FFF2-40B4-BE49-F238E27FC236}">
                <a16:creationId xmlns:a16="http://schemas.microsoft.com/office/drawing/2014/main" id="{28C8D8F5-CBBF-7FDF-9507-CFFF5D1ADA8D}"/>
              </a:ext>
            </a:extLst>
          </p:cNvPr>
          <p:cNvPicPr>
            <a:picLocks noChangeAspect="1"/>
          </p:cNvPicPr>
          <p:nvPr/>
        </p:nvPicPr>
        <p:blipFill>
          <a:blip r:embed="rId3"/>
          <a:stretch>
            <a:fillRect/>
          </a:stretch>
        </p:blipFill>
        <p:spPr>
          <a:xfrm>
            <a:off x="1212851" y="3429000"/>
            <a:ext cx="4027692" cy="3428397"/>
          </a:xfrm>
          <a:prstGeom prst="rect">
            <a:avLst/>
          </a:prstGeom>
        </p:spPr>
      </p:pic>
      <p:pic>
        <p:nvPicPr>
          <p:cNvPr id="12" name="Picture 11">
            <a:extLst>
              <a:ext uri="{FF2B5EF4-FFF2-40B4-BE49-F238E27FC236}">
                <a16:creationId xmlns:a16="http://schemas.microsoft.com/office/drawing/2014/main" id="{DD4FA038-3B81-2932-CBAC-81EDFD79EDB0}"/>
              </a:ext>
            </a:extLst>
          </p:cNvPr>
          <p:cNvPicPr>
            <a:picLocks noChangeAspect="1"/>
          </p:cNvPicPr>
          <p:nvPr/>
        </p:nvPicPr>
        <p:blipFill>
          <a:blip r:embed="rId4"/>
          <a:stretch>
            <a:fillRect/>
          </a:stretch>
        </p:blipFill>
        <p:spPr>
          <a:xfrm>
            <a:off x="8288432" y="0"/>
            <a:ext cx="3903568" cy="2966398"/>
          </a:xfrm>
          <a:prstGeom prst="rect">
            <a:avLst/>
          </a:prstGeom>
        </p:spPr>
      </p:pic>
    </p:spTree>
    <p:extLst>
      <p:ext uri="{BB962C8B-B14F-4D97-AF65-F5344CB8AC3E}">
        <p14:creationId xmlns:p14="http://schemas.microsoft.com/office/powerpoint/2010/main" val="4200742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p:cNvSpPr>
            <a:spLocks noGrp="1"/>
          </p:cNvSpPr>
          <p:nvPr>
            <p:ph type="ctrTitle"/>
          </p:nvPr>
        </p:nvSpPr>
        <p:spPr>
          <a:xfrm>
            <a:off x="838199" y="1120676"/>
            <a:ext cx="7021513" cy="2308324"/>
          </a:xfrm>
        </p:spPr>
        <p:txBody>
          <a:bodyPr>
            <a:normAutofit/>
          </a:bodyPr>
          <a:lstStyle/>
          <a:p>
            <a:pPr algn="l"/>
            <a:r>
              <a:rPr lang="en-US" sz="6100">
                <a:solidFill>
                  <a:schemeClr val="bg1"/>
                </a:solidFill>
              </a:rPr>
              <a:t>Thank You!</a:t>
            </a:r>
          </a:p>
        </p:txBody>
      </p:sp>
      <p:sp>
        <p:nvSpPr>
          <p:cNvPr id="3" name="Subtitle 2"/>
          <p:cNvSpPr>
            <a:spLocks noGrp="1"/>
          </p:cNvSpPr>
          <p:nvPr>
            <p:ph type="subTitle" idx="1"/>
          </p:nvPr>
        </p:nvSpPr>
        <p:spPr>
          <a:xfrm>
            <a:off x="835024" y="3809999"/>
            <a:ext cx="7025753" cy="1012778"/>
          </a:xfrm>
        </p:spPr>
        <p:txBody>
          <a:bodyPr>
            <a:normAutofit/>
          </a:bodyPr>
          <a:lstStyle/>
          <a:p>
            <a:pPr algn="l"/>
            <a:r>
              <a:rPr lang="en-US">
                <a:solidFill>
                  <a:schemeClr val="bg1"/>
                </a:solidFill>
              </a:rPr>
              <a:t>Any Questions?</a:t>
            </a:r>
          </a:p>
        </p:txBody>
      </p:sp>
    </p:spTree>
    <p:extLst>
      <p:ext uri="{BB962C8B-B14F-4D97-AF65-F5344CB8AC3E}">
        <p14:creationId xmlns:p14="http://schemas.microsoft.com/office/powerpoint/2010/main" val="24199906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296b38-8955-45d9-aa47-497cafe17026" xsi:nil="true"/>
    <lcf76f155ced4ddcb4097134ff3c332f xmlns="c1473503-c712-4103-ad1e-53528cba1c0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ECFAB75121B7144889C86F375F2AA7B" ma:contentTypeVersion="14" ma:contentTypeDescription="Create a new document." ma:contentTypeScope="" ma:versionID="405541073cb78e8e630a4fd9ecedfb9a">
  <xsd:schema xmlns:xsd="http://www.w3.org/2001/XMLSchema" xmlns:xs="http://www.w3.org/2001/XMLSchema" xmlns:p="http://schemas.microsoft.com/office/2006/metadata/properties" xmlns:ns2="c1473503-c712-4103-ad1e-53528cba1c0c" xmlns:ns3="6e296b38-8955-45d9-aa47-497cafe17026" targetNamespace="http://schemas.microsoft.com/office/2006/metadata/properties" ma:root="true" ma:fieldsID="1814ebf292a8f0398058c0a3614555d5" ns2:_="" ns3:_="">
    <xsd:import namespace="c1473503-c712-4103-ad1e-53528cba1c0c"/>
    <xsd:import namespace="6e296b38-8955-45d9-aa47-497cafe17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473503-c712-4103-ad1e-53528cba1c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9a8f194-becd-4f93-a34b-b9b3045b7873"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296b38-8955-45d9-aa47-497cafe1702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f3d5ee3-5df4-47db-9b30-768e0bbce00f}" ma:internalName="TaxCatchAll" ma:showField="CatchAllData" ma:web="6e296b38-8955-45d9-aa47-497cafe17026">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74D1BE-64DE-4BE1-8530-B9C788DD1213}">
  <ds:schemaRefs>
    <ds:schemaRef ds:uri="6e296b38-8955-45d9-aa47-497cafe17026"/>
    <ds:schemaRef ds:uri="c1473503-c712-4103-ad1e-53528cba1c0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BE2B2B3-9154-41DF-AF93-C0207FB98E15}">
  <ds:schemaRefs>
    <ds:schemaRef ds:uri="6e296b38-8955-45d9-aa47-497cafe17026"/>
    <ds:schemaRef ds:uri="c1473503-c712-4103-ad1e-53528cba1c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F0C3913-4C5A-490C-BCD5-077A24269C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882</Words>
  <Application>Microsoft Office PowerPoint</Application>
  <PresentationFormat>Widescreen</PresentationFormat>
  <Paragraphs>112</Paragraphs>
  <Slides>20</Slides>
  <Notes>9</Notes>
  <HiddenSlides>9</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Cambria Math</vt:lpstr>
      <vt:lpstr>Wingdings</vt:lpstr>
      <vt:lpstr>office theme</vt:lpstr>
      <vt:lpstr>Engineering Analysis Presentation</vt:lpstr>
      <vt:lpstr>PowerPoint Presentation</vt:lpstr>
      <vt:lpstr>PowerPoint Presentation</vt:lpstr>
      <vt:lpstr>PowerPoint Presentation</vt:lpstr>
      <vt:lpstr>PowerPoint Presentation</vt:lpstr>
      <vt:lpstr>PowerPoint Presentation</vt:lpstr>
      <vt:lpstr>Sample Forces</vt:lpstr>
      <vt:lpstr>Thermocouple Housing Selection</vt:lpstr>
      <vt:lpstr>Thermocouple Selection</vt:lpstr>
      <vt:lpstr>PowerPoint Presentation</vt:lpstr>
      <vt:lpstr>PowerPoint Presentation</vt:lpstr>
      <vt:lpstr>PowerPoint Presentation</vt:lpstr>
      <vt:lpstr>PowerPoint Presentation</vt:lpstr>
      <vt:lpstr>PowerPoint Presentation</vt:lpstr>
      <vt:lpstr>PowerPoint Presentation</vt:lpstr>
      <vt:lpstr>Data Collection</vt:lpstr>
      <vt:lpstr>Data Collection</vt:lpstr>
      <vt:lpstr>Electrical Simulation</vt:lpstr>
      <vt:lpstr>PCB Design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Veghte</dc:creator>
  <cp:lastModifiedBy>Benjamin Veghte</cp:lastModifiedBy>
  <cp:revision>1</cp:revision>
  <dcterms:created xsi:type="dcterms:W3CDTF">2023-10-13T13:41:09Z</dcterms:created>
  <dcterms:modified xsi:type="dcterms:W3CDTF">2024-01-01T00:56:49Z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0x0101008ECFAB75121B7144889C86F375F2AA7B</vt:lpwstr>
  </property>
  <property fmtid="{D5CDD505-2E9C-101B-9397-08002B2CF9AE}" pid="3" name="MediaServiceImageTags">
    <vt:lpwstr/>
  </property>
</Properties>
</file>