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4"/>
  </p:sldMasterIdLst>
  <p:notesMasterIdLst>
    <p:notesMasterId r:id="rId6"/>
  </p:notesMasterIdLst>
  <p:handoutMasterIdLst>
    <p:handoutMasterId r:id="rId7"/>
  </p:handoutMasterIdLst>
  <p:sldIdLst>
    <p:sldId id="271" r:id="rId5"/>
  </p:sldIdLst>
  <p:sldSz cx="43891200" cy="3291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382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659665-AD6F-94E5-B0D9-B702EB135B78}" name="Erb, Randall" initials="ER" userId="S::randall.erb@northeastern.edu::9c0fbc52-de69-42e9-85fe-e7294e0aaf7d" providerId="AD"/>
  <p188:author id="{031F4CC0-3928-71DF-BB41-4D3F14F4D5BF}" name="Aaron Leach" initials="AL" userId="S::leach.aa@northeastern.edu::74bbb50a-c84c-4753-9d7c-7d7dd9aaaa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336600"/>
    <a:srgbClr val="FFCC99"/>
    <a:srgbClr val="FF9966"/>
    <a:srgbClr val="800000"/>
    <a:srgbClr val="003399"/>
    <a:srgbClr val="990000"/>
    <a:srgbClr val="FFCC66"/>
    <a:srgbClr val="A09DC9"/>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24BF13-113F-4CC3-8A85-17821CA8C023}" v="1" dt="2023-12-31T23:48:47.1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5"/>
  </p:normalViewPr>
  <p:slideViewPr>
    <p:cSldViewPr snapToGrid="0">
      <p:cViewPr>
        <p:scale>
          <a:sx n="36" d="100"/>
          <a:sy n="36" d="100"/>
        </p:scale>
        <p:origin x="-2" y="12"/>
      </p:cViewPr>
      <p:guideLst>
        <p:guide orient="horz" pos="10368"/>
        <p:guide pos="13824"/>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b, Randall" userId="S::randall.erb@northeastern.edu::9c0fbc52-de69-42e9-85fe-e7294e0aaf7d" providerId="AD" clId="Web-{F4047208-8733-4448-B762-59FCF60651E6}"/>
    <pc:docChg chg="mod modSld">
      <pc:chgData name="Erb, Randall" userId="S::randall.erb@northeastern.edu::9c0fbc52-de69-42e9-85fe-e7294e0aaf7d" providerId="AD" clId="Web-{F4047208-8733-4448-B762-59FCF60651E6}" dt="2023-12-04T21:37:54.185" v="10"/>
      <pc:docMkLst>
        <pc:docMk/>
      </pc:docMkLst>
      <pc:sldChg chg="delSp addCm">
        <pc:chgData name="Erb, Randall" userId="S::randall.erb@northeastern.edu::9c0fbc52-de69-42e9-85fe-e7294e0aaf7d" providerId="AD" clId="Web-{F4047208-8733-4448-B762-59FCF60651E6}" dt="2023-12-04T21:37:54.185" v="10"/>
        <pc:sldMkLst>
          <pc:docMk/>
          <pc:sldMk cId="2318137736" sldId="271"/>
        </pc:sldMkLst>
        <pc:spChg chg="del">
          <ac:chgData name="Erb, Randall" userId="S::randall.erb@northeastern.edu::9c0fbc52-de69-42e9-85fe-e7294e0aaf7d" providerId="AD" clId="Web-{F4047208-8733-4448-B762-59FCF60651E6}" dt="2023-12-04T21:37:21.355" v="9"/>
          <ac:spMkLst>
            <pc:docMk/>
            <pc:sldMk cId="2318137736" sldId="271"/>
            <ac:spMk id="58" creationId="{43C81F90-C851-1795-4627-66E9926C1B20}"/>
          </ac:spMkLst>
        </pc:spChg>
        <pc:extLst>
          <p:ext xmlns:p="http://schemas.openxmlformats.org/presentationml/2006/main" uri="{D6D511B9-2390-475A-947B-AFAB55BFBCF1}">
            <pc226:cmChg xmlns:pc226="http://schemas.microsoft.com/office/powerpoint/2022/06/main/command" chg="add">
              <pc226:chgData name="Erb, Randall" userId="S::randall.erb@northeastern.edu::9c0fbc52-de69-42e9-85fe-e7294e0aaf7d" providerId="AD" clId="Web-{F4047208-8733-4448-B762-59FCF60651E6}" dt="2023-12-04T21:37:09.589" v="8"/>
              <pc2:cmMkLst xmlns:pc2="http://schemas.microsoft.com/office/powerpoint/2019/9/main/command">
                <pc:docMk/>
                <pc:sldMk cId="2318137736" sldId="271"/>
                <pc2:cmMk id="{467CF257-50FC-4FDA-BE4B-6496E0276CFD}"/>
              </pc2:cmMkLst>
            </pc226:cmChg>
            <pc226:cmChg xmlns:pc226="http://schemas.microsoft.com/office/powerpoint/2022/06/main/command" chg="add">
              <pc226:chgData name="Erb, Randall" userId="S::randall.erb@northeastern.edu::9c0fbc52-de69-42e9-85fe-e7294e0aaf7d" providerId="AD" clId="Web-{F4047208-8733-4448-B762-59FCF60651E6}" dt="2023-12-04T21:33:39.301" v="1"/>
              <pc2:cmMkLst xmlns:pc2="http://schemas.microsoft.com/office/powerpoint/2019/9/main/command">
                <pc:docMk/>
                <pc:sldMk cId="2318137736" sldId="271"/>
                <pc2:cmMk id="{952CB87F-626E-48B8-9A61-C72EA908EBE7}"/>
              </pc2:cmMkLst>
            </pc226:cmChg>
            <pc226:cmChg xmlns:pc226="http://schemas.microsoft.com/office/powerpoint/2022/06/main/command" chg="add">
              <pc226:chgData name="Erb, Randall" userId="S::randall.erb@northeastern.edu::9c0fbc52-de69-42e9-85fe-e7294e0aaf7d" providerId="AD" clId="Web-{F4047208-8733-4448-B762-59FCF60651E6}" dt="2023-12-04T21:35:33.414" v="5"/>
              <pc2:cmMkLst xmlns:pc2="http://schemas.microsoft.com/office/powerpoint/2019/9/main/command">
                <pc:docMk/>
                <pc:sldMk cId="2318137736" sldId="271"/>
                <pc2:cmMk id="{73702A80-AB44-4A1A-8539-BFDECFB273E9}"/>
              </pc2:cmMkLst>
            </pc226:cmChg>
            <pc226:cmChg xmlns:pc226="http://schemas.microsoft.com/office/powerpoint/2022/06/main/command" chg="add">
              <pc226:chgData name="Erb, Randall" userId="S::randall.erb@northeastern.edu::9c0fbc52-de69-42e9-85fe-e7294e0aaf7d" providerId="AD" clId="Web-{F4047208-8733-4448-B762-59FCF60651E6}" dt="2023-12-04T21:33:52.552" v="2"/>
              <pc2:cmMkLst xmlns:pc2="http://schemas.microsoft.com/office/powerpoint/2019/9/main/command">
                <pc:docMk/>
                <pc:sldMk cId="2318137736" sldId="271"/>
                <pc2:cmMk id="{C6460F88-AF09-45B2-8566-989862D20CD0}"/>
              </pc2:cmMkLst>
            </pc226:cmChg>
            <pc226:cmChg xmlns:pc226="http://schemas.microsoft.com/office/powerpoint/2022/06/main/command" chg="add">
              <pc226:chgData name="Erb, Randall" userId="S::randall.erb@northeastern.edu::9c0fbc52-de69-42e9-85fe-e7294e0aaf7d" providerId="AD" clId="Web-{F4047208-8733-4448-B762-59FCF60651E6}" dt="2023-12-04T21:37:54.185" v="10"/>
              <pc2:cmMkLst xmlns:pc2="http://schemas.microsoft.com/office/powerpoint/2019/9/main/command">
                <pc:docMk/>
                <pc:sldMk cId="2318137736" sldId="271"/>
                <pc2:cmMk id="{D3E3B0A3-98C4-42A5-AF1F-B10C662B9B95}"/>
              </pc2:cmMkLst>
            </pc226:cmChg>
            <pc226:cmChg xmlns:pc226="http://schemas.microsoft.com/office/powerpoint/2022/06/main/command" chg="add">
              <pc226:chgData name="Erb, Randall" userId="S::randall.erb@northeastern.edu::9c0fbc52-de69-42e9-85fe-e7294e0aaf7d" providerId="AD" clId="Web-{F4047208-8733-4448-B762-59FCF60651E6}" dt="2023-12-04T21:34:17.678" v="3"/>
              <pc2:cmMkLst xmlns:pc2="http://schemas.microsoft.com/office/powerpoint/2019/9/main/command">
                <pc:docMk/>
                <pc:sldMk cId="2318137736" sldId="271"/>
                <pc2:cmMk id="{FDC351A6-38A1-45C3-98E6-FCECB8539439}"/>
              </pc2:cmMkLst>
            </pc226:cmChg>
            <pc226:cmChg xmlns:pc226="http://schemas.microsoft.com/office/powerpoint/2022/06/main/command" chg="add">
              <pc226:chgData name="Erb, Randall" userId="S::randall.erb@northeastern.edu::9c0fbc52-de69-42e9-85fe-e7294e0aaf7d" providerId="AD" clId="Web-{F4047208-8733-4448-B762-59FCF60651E6}" dt="2023-12-04T21:34:41.210" v="4"/>
              <pc2:cmMkLst xmlns:pc2="http://schemas.microsoft.com/office/powerpoint/2019/9/main/command">
                <pc:docMk/>
                <pc:sldMk cId="2318137736" sldId="271"/>
                <pc2:cmMk id="{430D6AD0-30B6-442F-BE82-2BC4DFD06832}"/>
              </pc2:cmMkLst>
            </pc226:cmChg>
            <pc226:cmChg xmlns:pc226="http://schemas.microsoft.com/office/powerpoint/2022/06/main/command" chg="add">
              <pc226:chgData name="Erb, Randall" userId="S::randall.erb@northeastern.edu::9c0fbc52-de69-42e9-85fe-e7294e0aaf7d" providerId="AD" clId="Web-{F4047208-8733-4448-B762-59FCF60651E6}" dt="2023-12-04T21:36:46.057" v="7"/>
              <pc2:cmMkLst xmlns:pc2="http://schemas.microsoft.com/office/powerpoint/2019/9/main/command">
                <pc:docMk/>
                <pc:sldMk cId="2318137736" sldId="271"/>
                <pc2:cmMk id="{4402F8D8-A987-497A-B381-5A34650B76FC}"/>
              </pc2:cmMkLst>
            </pc226:cmChg>
            <pc226:cmChg xmlns:pc226="http://schemas.microsoft.com/office/powerpoint/2022/06/main/command" chg="add">
              <pc226:chgData name="Erb, Randall" userId="S::randall.erb@northeastern.edu::9c0fbc52-de69-42e9-85fe-e7294e0aaf7d" providerId="AD" clId="Web-{F4047208-8733-4448-B762-59FCF60651E6}" dt="2023-12-04T21:36:10.072" v="6"/>
              <pc2:cmMkLst xmlns:pc2="http://schemas.microsoft.com/office/powerpoint/2019/9/main/command">
                <pc:docMk/>
                <pc:sldMk cId="2318137736" sldId="271"/>
                <pc2:cmMk id="{36E4A9DF-259A-4A43-95FD-37F324CA3CE7}"/>
              </pc2:cmMkLst>
            </pc226:cmChg>
          </p:ext>
        </pc:extLst>
      </pc:sldChg>
    </pc:docChg>
  </pc:docChgLst>
  <pc:docChgLst>
    <pc:chgData name="Aaron Leach" userId="S::leach.aa@northeastern.edu::74bbb50a-c84c-4753-9d7c-7d7dd9aaaa79" providerId="AD" clId="Web-{8ABAB520-D4FB-D761-BC54-DBF162A98C67}"/>
    <pc:docChg chg="modSld">
      <pc:chgData name="Aaron Leach" userId="S::leach.aa@northeastern.edu::74bbb50a-c84c-4753-9d7c-7d7dd9aaaa79" providerId="AD" clId="Web-{8ABAB520-D4FB-D761-BC54-DBF162A98C67}" dt="2023-12-04T18:47:44.683" v="106" actId="1076"/>
      <pc:docMkLst>
        <pc:docMk/>
      </pc:docMkLst>
      <pc:sldChg chg="addSp modSp">
        <pc:chgData name="Aaron Leach" userId="S::leach.aa@northeastern.edu::74bbb50a-c84c-4753-9d7c-7d7dd9aaaa79" providerId="AD" clId="Web-{8ABAB520-D4FB-D761-BC54-DBF162A98C67}" dt="2023-12-04T18:47:44.683" v="106" actId="1076"/>
        <pc:sldMkLst>
          <pc:docMk/>
          <pc:sldMk cId="2318137736" sldId="271"/>
        </pc:sldMkLst>
        <pc:spChg chg="mod">
          <ac:chgData name="Aaron Leach" userId="S::leach.aa@northeastern.edu::74bbb50a-c84c-4753-9d7c-7d7dd9aaaa79" providerId="AD" clId="Web-{8ABAB520-D4FB-D761-BC54-DBF162A98C67}" dt="2023-12-04T18:45:13.491" v="102" actId="1076"/>
          <ac:spMkLst>
            <pc:docMk/>
            <pc:sldMk cId="2318137736" sldId="271"/>
            <ac:spMk id="7" creationId="{603D56E3-9CBE-7572-631C-529F445DC9D3}"/>
          </ac:spMkLst>
        </pc:spChg>
        <pc:spChg chg="mod">
          <ac:chgData name="Aaron Leach" userId="S::leach.aa@northeastern.edu::74bbb50a-c84c-4753-9d7c-7d7dd9aaaa79" providerId="AD" clId="Web-{8ABAB520-D4FB-D761-BC54-DBF162A98C67}" dt="2023-12-04T18:46:32.837" v="105" actId="14100"/>
          <ac:spMkLst>
            <pc:docMk/>
            <pc:sldMk cId="2318137736" sldId="271"/>
            <ac:spMk id="8" creationId="{C95217FA-362C-E3A2-5746-038DA0A55546}"/>
          </ac:spMkLst>
        </pc:spChg>
        <pc:spChg chg="mod">
          <ac:chgData name="Aaron Leach" userId="S::leach.aa@northeastern.edu::74bbb50a-c84c-4753-9d7c-7d7dd9aaaa79" providerId="AD" clId="Web-{8ABAB520-D4FB-D761-BC54-DBF162A98C67}" dt="2023-12-04T18:37:07.541" v="98" actId="20577"/>
          <ac:spMkLst>
            <pc:docMk/>
            <pc:sldMk cId="2318137736" sldId="271"/>
            <ac:spMk id="18" creationId="{5A6031E4-F59E-D2CB-ED1C-D4A8F210E3CA}"/>
          </ac:spMkLst>
        </pc:spChg>
        <pc:spChg chg="mod">
          <ac:chgData name="Aaron Leach" userId="S::leach.aa@northeastern.edu::74bbb50a-c84c-4753-9d7c-7d7dd9aaaa79" providerId="AD" clId="Web-{8ABAB520-D4FB-D761-BC54-DBF162A98C67}" dt="2023-12-04T18:47:44.683" v="106" actId="1076"/>
          <ac:spMkLst>
            <pc:docMk/>
            <pc:sldMk cId="2318137736" sldId="271"/>
            <ac:spMk id="23" creationId="{D031F115-0229-DA8F-C104-CCED1B3A2FD7}"/>
          </ac:spMkLst>
        </pc:spChg>
        <pc:spChg chg="mod">
          <ac:chgData name="Aaron Leach" userId="S::leach.aa@northeastern.edu::74bbb50a-c84c-4753-9d7c-7d7dd9aaaa79" providerId="AD" clId="Web-{8ABAB520-D4FB-D761-BC54-DBF162A98C67}" dt="2023-12-04T18:23:44.300" v="86"/>
          <ac:spMkLst>
            <pc:docMk/>
            <pc:sldMk cId="2318137736" sldId="271"/>
            <ac:spMk id="25" creationId="{CC633A01-8242-C689-F372-5B113CFE0382}"/>
          </ac:spMkLst>
        </pc:spChg>
        <pc:spChg chg="mod">
          <ac:chgData name="Aaron Leach" userId="S::leach.aa@northeastern.edu::74bbb50a-c84c-4753-9d7c-7d7dd9aaaa79" providerId="AD" clId="Web-{8ABAB520-D4FB-D761-BC54-DBF162A98C67}" dt="2023-12-04T18:23:57.410" v="87"/>
          <ac:spMkLst>
            <pc:docMk/>
            <pc:sldMk cId="2318137736" sldId="271"/>
            <ac:spMk id="28" creationId="{4143101D-AD8C-20FA-7924-6D3B3431C03B}"/>
          </ac:spMkLst>
        </pc:spChg>
        <pc:spChg chg="add mod">
          <ac:chgData name="Aaron Leach" userId="S::leach.aa@northeastern.edu::74bbb50a-c84c-4753-9d7c-7d7dd9aaaa79" providerId="AD" clId="Web-{8ABAB520-D4FB-D761-BC54-DBF162A98C67}" dt="2023-12-04T18:19:57.434" v="67" actId="1076"/>
          <ac:spMkLst>
            <pc:docMk/>
            <pc:sldMk cId="2318137736" sldId="271"/>
            <ac:spMk id="30" creationId="{C42A4CD6-AD6C-9AAE-C49F-D5BE291BAD07}"/>
          </ac:spMkLst>
        </pc:spChg>
        <pc:spChg chg="add mod">
          <ac:chgData name="Aaron Leach" userId="S::leach.aa@northeastern.edu::74bbb50a-c84c-4753-9d7c-7d7dd9aaaa79" providerId="AD" clId="Web-{8ABAB520-D4FB-D761-BC54-DBF162A98C67}" dt="2023-12-04T18:19:45.887" v="65" actId="1076"/>
          <ac:spMkLst>
            <pc:docMk/>
            <pc:sldMk cId="2318137736" sldId="271"/>
            <ac:spMk id="33" creationId="{573D1823-D4F2-E61D-41CD-CBDDBB69CD2F}"/>
          </ac:spMkLst>
        </pc:spChg>
        <pc:spChg chg="add mod">
          <ac:chgData name="Aaron Leach" userId="S::leach.aa@northeastern.edu::74bbb50a-c84c-4753-9d7c-7d7dd9aaaa79" providerId="AD" clId="Web-{8ABAB520-D4FB-D761-BC54-DBF162A98C67}" dt="2023-12-04T18:19:27.215" v="62" actId="1076"/>
          <ac:spMkLst>
            <pc:docMk/>
            <pc:sldMk cId="2318137736" sldId="271"/>
            <ac:spMk id="34" creationId="{976C480B-6770-0968-B208-81D510B5A6B4}"/>
          </ac:spMkLst>
        </pc:spChg>
        <pc:spChg chg="mod">
          <ac:chgData name="Aaron Leach" userId="S::leach.aa@northeastern.edu::74bbb50a-c84c-4753-9d7c-7d7dd9aaaa79" providerId="AD" clId="Web-{8ABAB520-D4FB-D761-BC54-DBF162A98C67}" dt="2023-12-04T18:24:05.519" v="88"/>
          <ac:spMkLst>
            <pc:docMk/>
            <pc:sldMk cId="2318137736" sldId="271"/>
            <ac:spMk id="35" creationId="{D346864A-DEED-5E78-8AD6-D4B43AAB41A0}"/>
          </ac:spMkLst>
        </pc:spChg>
        <pc:spChg chg="mod">
          <ac:chgData name="Aaron Leach" userId="S::leach.aa@northeastern.edu::74bbb50a-c84c-4753-9d7c-7d7dd9aaaa79" providerId="AD" clId="Web-{8ABAB520-D4FB-D761-BC54-DBF162A98C67}" dt="2023-12-04T18:24:38.473" v="89" actId="1076"/>
          <ac:spMkLst>
            <pc:docMk/>
            <pc:sldMk cId="2318137736" sldId="271"/>
            <ac:spMk id="39" creationId="{2E76C9D0-A174-A624-25B9-F1D6B1742683}"/>
          </ac:spMkLst>
        </pc:spChg>
        <pc:spChg chg="mod">
          <ac:chgData name="Aaron Leach" userId="S::leach.aa@northeastern.edu::74bbb50a-c84c-4753-9d7c-7d7dd9aaaa79" providerId="AD" clId="Web-{8ABAB520-D4FB-D761-BC54-DBF162A98C67}" dt="2023-12-04T18:45:25.101" v="103" actId="1076"/>
          <ac:spMkLst>
            <pc:docMk/>
            <pc:sldMk cId="2318137736" sldId="271"/>
            <ac:spMk id="63" creationId="{0D230858-D9AA-017A-8AD3-FA419E81D340}"/>
          </ac:spMkLst>
        </pc:spChg>
        <pc:spChg chg="mod">
          <ac:chgData name="Aaron Leach" userId="S::leach.aa@northeastern.edu::74bbb50a-c84c-4753-9d7c-7d7dd9aaaa79" providerId="AD" clId="Web-{8ABAB520-D4FB-D761-BC54-DBF162A98C67}" dt="2023-12-04T18:37:13.994" v="101" actId="20577"/>
          <ac:spMkLst>
            <pc:docMk/>
            <pc:sldMk cId="2318137736" sldId="271"/>
            <ac:spMk id="83" creationId="{EABED165-D1CA-4314-BE5B-D3FA059A0AC5}"/>
          </ac:spMkLst>
        </pc:spChg>
        <pc:spChg chg="mod">
          <ac:chgData name="Aaron Leach" userId="S::leach.aa@northeastern.edu::74bbb50a-c84c-4753-9d7c-7d7dd9aaaa79" providerId="AD" clId="Web-{8ABAB520-D4FB-D761-BC54-DBF162A98C67}" dt="2023-12-04T18:25:39.131" v="92" actId="1076"/>
          <ac:spMkLst>
            <pc:docMk/>
            <pc:sldMk cId="2318137736" sldId="271"/>
            <ac:spMk id="108" creationId="{00000000-0000-0000-0000-000000000000}"/>
          </ac:spMkLst>
        </pc:spChg>
        <pc:spChg chg="mod">
          <ac:chgData name="Aaron Leach" userId="S::leach.aa@northeastern.edu::74bbb50a-c84c-4753-9d7c-7d7dd9aaaa79" providerId="AD" clId="Web-{8ABAB520-D4FB-D761-BC54-DBF162A98C67}" dt="2023-12-04T18:17:04.618" v="37" actId="1076"/>
          <ac:spMkLst>
            <pc:docMk/>
            <pc:sldMk cId="2318137736" sldId="271"/>
            <ac:spMk id="138" creationId="{F65E6405-CD04-4738-B8A6-4814A7EDD8B7}"/>
          </ac:spMkLst>
        </pc:spChg>
        <pc:picChg chg="mod">
          <ac:chgData name="Aaron Leach" userId="S::leach.aa@northeastern.edu::74bbb50a-c84c-4753-9d7c-7d7dd9aaaa79" providerId="AD" clId="Web-{8ABAB520-D4FB-D761-BC54-DBF162A98C67}" dt="2023-12-04T18:19:47.778" v="66" actId="1076"/>
          <ac:picMkLst>
            <pc:docMk/>
            <pc:sldMk cId="2318137736" sldId="271"/>
            <ac:picMk id="21" creationId="{08591908-D255-7316-AECE-20147A743CEB}"/>
          </ac:picMkLst>
        </pc:picChg>
        <pc:picChg chg="add mod">
          <ac:chgData name="Aaron Leach" userId="S::leach.aa@northeastern.edu::74bbb50a-c84c-4753-9d7c-7d7dd9aaaa79" providerId="AD" clId="Web-{8ABAB520-D4FB-D761-BC54-DBF162A98C67}" dt="2023-12-04T18:19:43.168" v="64" actId="1076"/>
          <ac:picMkLst>
            <pc:docMk/>
            <pc:sldMk cId="2318137736" sldId="271"/>
            <ac:picMk id="22" creationId="{C2CBECE3-4949-D814-50BA-CEBAF3630CCB}"/>
          </ac:picMkLst>
        </pc:picChg>
        <pc:picChg chg="mod">
          <ac:chgData name="Aaron Leach" userId="S::leach.aa@northeastern.edu::74bbb50a-c84c-4753-9d7c-7d7dd9aaaa79" providerId="AD" clId="Web-{8ABAB520-D4FB-D761-BC54-DBF162A98C67}" dt="2023-12-04T18:46:07.024" v="104" actId="1076"/>
          <ac:picMkLst>
            <pc:docMk/>
            <pc:sldMk cId="2318137736" sldId="271"/>
            <ac:picMk id="62" creationId="{92A379FB-9585-F5F6-ECA4-5FAAEAD82C74}"/>
          </ac:picMkLst>
        </pc:picChg>
        <pc:picChg chg="mod">
          <ac:chgData name="Aaron Leach" userId="S::leach.aa@northeastern.edu::74bbb50a-c84c-4753-9d7c-7d7dd9aaaa79" providerId="AD" clId="Web-{8ABAB520-D4FB-D761-BC54-DBF162A98C67}" dt="2023-12-04T18:17:42.227" v="38" actId="1076"/>
          <ac:picMkLst>
            <pc:docMk/>
            <pc:sldMk cId="2318137736" sldId="271"/>
            <ac:picMk id="1026" creationId="{49D79809-4762-EA12-CFAD-303E1ABF5CD2}"/>
          </ac:picMkLst>
        </pc:picChg>
      </pc:sldChg>
    </pc:docChg>
  </pc:docChgLst>
  <pc:docChgLst>
    <pc:chgData name="Jordan Abi Nader" userId="cab99ee4-9b21-4338-a2af-f7b4ea7c4e69" providerId="ADAL" clId="{2D944EC5-B5E4-D447-955E-4243FA9320E7}"/>
    <pc:docChg chg="undo custSel modSld">
      <pc:chgData name="Jordan Abi Nader" userId="cab99ee4-9b21-4338-a2af-f7b4ea7c4e69" providerId="ADAL" clId="{2D944EC5-B5E4-D447-955E-4243FA9320E7}" dt="2023-12-04T18:29:17.823" v="874" actId="14100"/>
      <pc:docMkLst>
        <pc:docMk/>
      </pc:docMkLst>
      <pc:sldChg chg="addSp delSp modSp mod modNotesTx">
        <pc:chgData name="Jordan Abi Nader" userId="cab99ee4-9b21-4338-a2af-f7b4ea7c4e69" providerId="ADAL" clId="{2D944EC5-B5E4-D447-955E-4243FA9320E7}" dt="2023-12-04T18:29:17.823" v="874" actId="14100"/>
        <pc:sldMkLst>
          <pc:docMk/>
          <pc:sldMk cId="2318137736" sldId="271"/>
        </pc:sldMkLst>
        <pc:spChg chg="add mod">
          <ac:chgData name="Jordan Abi Nader" userId="cab99ee4-9b21-4338-a2af-f7b4ea7c4e69" providerId="ADAL" clId="{2D944EC5-B5E4-D447-955E-4243FA9320E7}" dt="2023-12-04T18:17:55.766" v="317" actId="767"/>
          <ac:spMkLst>
            <pc:docMk/>
            <pc:sldMk cId="2318137736" sldId="271"/>
            <ac:spMk id="34" creationId="{3910BC7A-576C-279F-F951-E1B263D3D162}"/>
          </ac:spMkLst>
        </pc:spChg>
        <pc:spChg chg="add mod">
          <ac:chgData name="Jordan Abi Nader" userId="cab99ee4-9b21-4338-a2af-f7b4ea7c4e69" providerId="ADAL" clId="{2D944EC5-B5E4-D447-955E-4243FA9320E7}" dt="2023-12-04T18:28:30.609" v="873" actId="2711"/>
          <ac:spMkLst>
            <pc:docMk/>
            <pc:sldMk cId="2318137736" sldId="271"/>
            <ac:spMk id="38" creationId="{1C899C45-2AAB-6BF8-3AF0-3D37D405EB4F}"/>
          </ac:spMkLst>
        </pc:spChg>
        <pc:spChg chg="del">
          <ac:chgData name="Jordan Abi Nader" userId="cab99ee4-9b21-4338-a2af-f7b4ea7c4e69" providerId="ADAL" clId="{2D944EC5-B5E4-D447-955E-4243FA9320E7}" dt="2023-12-04T18:17:58.882" v="319"/>
          <ac:spMkLst>
            <pc:docMk/>
            <pc:sldMk cId="2318137736" sldId="271"/>
            <ac:spMk id="38" creationId="{3910BC7A-576C-279F-F951-E1B263D3D162}"/>
          </ac:spMkLst>
        </pc:spChg>
        <pc:spChg chg="mod">
          <ac:chgData name="Jordan Abi Nader" userId="cab99ee4-9b21-4338-a2af-f7b4ea7c4e69" providerId="ADAL" clId="{2D944EC5-B5E4-D447-955E-4243FA9320E7}" dt="2023-12-04T18:29:17.823" v="874" actId="14100"/>
          <ac:spMkLst>
            <pc:docMk/>
            <pc:sldMk cId="2318137736" sldId="271"/>
            <ac:spMk id="50" creationId="{104450BA-8B72-7F9D-054B-07A5C55DC816}"/>
          </ac:spMkLst>
        </pc:spChg>
        <pc:spChg chg="add mod">
          <ac:chgData name="Jordan Abi Nader" userId="cab99ee4-9b21-4338-a2af-f7b4ea7c4e69" providerId="ADAL" clId="{2D944EC5-B5E4-D447-955E-4243FA9320E7}" dt="2023-12-04T18:28:30.609" v="873" actId="2711"/>
          <ac:spMkLst>
            <pc:docMk/>
            <pc:sldMk cId="2318137736" sldId="271"/>
            <ac:spMk id="52" creationId="{AD35689D-1877-826C-F86C-7E86A2846F1B}"/>
          </ac:spMkLst>
        </pc:spChg>
        <pc:spChg chg="add del">
          <ac:chgData name="Jordan Abi Nader" userId="cab99ee4-9b21-4338-a2af-f7b4ea7c4e69" providerId="ADAL" clId="{2D944EC5-B5E4-D447-955E-4243FA9320E7}" dt="2023-12-04T18:21:05.229" v="462" actId="22"/>
          <ac:spMkLst>
            <pc:docMk/>
            <pc:sldMk cId="2318137736" sldId="271"/>
            <ac:spMk id="53" creationId="{DC8F8E9B-EBF4-5E25-8431-B153A04A115E}"/>
          </ac:spMkLst>
        </pc:spChg>
        <pc:spChg chg="add del mod">
          <ac:chgData name="Jordan Abi Nader" userId="cab99ee4-9b21-4338-a2af-f7b4ea7c4e69" providerId="ADAL" clId="{2D944EC5-B5E4-D447-955E-4243FA9320E7}" dt="2023-12-04T18:21:25.036" v="466" actId="478"/>
          <ac:spMkLst>
            <pc:docMk/>
            <pc:sldMk cId="2318137736" sldId="271"/>
            <ac:spMk id="55" creationId="{58F2E932-992D-1CD0-F8BE-8C565B595081}"/>
          </ac:spMkLst>
        </pc:spChg>
        <pc:picChg chg="add mod">
          <ac:chgData name="Jordan Abi Nader" userId="cab99ee4-9b21-4338-a2af-f7b4ea7c4e69" providerId="ADAL" clId="{2D944EC5-B5E4-D447-955E-4243FA9320E7}" dt="2023-12-04T18:28:02.451" v="870" actId="1076"/>
          <ac:picMkLst>
            <pc:docMk/>
            <pc:sldMk cId="2318137736" sldId="271"/>
            <ac:picMk id="51" creationId="{6917426F-AE17-1B0E-DDC5-091C00619649}"/>
          </ac:picMkLst>
        </pc:picChg>
      </pc:sldChg>
    </pc:docChg>
  </pc:docChgLst>
  <pc:docChgLst>
    <pc:chgData name="Benjamin Veghte" userId="20b1fc29-10b4-4c25-b057-071df572a5dc" providerId="ADAL" clId="{BC24BF13-113F-4CC3-8A85-17821CA8C023}"/>
    <pc:docChg chg="undo custSel modSld">
      <pc:chgData name="Benjamin Veghte" userId="20b1fc29-10b4-4c25-b057-071df572a5dc" providerId="ADAL" clId="{BC24BF13-113F-4CC3-8A85-17821CA8C023}" dt="2023-12-31T23:49:10.672" v="18" actId="1076"/>
      <pc:docMkLst>
        <pc:docMk/>
      </pc:docMkLst>
      <pc:sldChg chg="addSp modSp mod">
        <pc:chgData name="Benjamin Veghte" userId="20b1fc29-10b4-4c25-b057-071df572a5dc" providerId="ADAL" clId="{BC24BF13-113F-4CC3-8A85-17821CA8C023}" dt="2023-12-31T23:49:10.672" v="18" actId="1076"/>
        <pc:sldMkLst>
          <pc:docMk/>
          <pc:sldMk cId="2318137736" sldId="271"/>
        </pc:sldMkLst>
        <pc:spChg chg="add mod">
          <ac:chgData name="Benjamin Veghte" userId="20b1fc29-10b4-4c25-b057-071df572a5dc" providerId="ADAL" clId="{BC24BF13-113F-4CC3-8A85-17821CA8C023}" dt="2023-12-31T23:49:10.672" v="18" actId="1076"/>
          <ac:spMkLst>
            <pc:docMk/>
            <pc:sldMk cId="2318137736" sldId="271"/>
            <ac:spMk id="58" creationId="{4E103346-AD2D-A2AF-283C-C4CE11F7A717}"/>
          </ac:spMkLst>
        </pc:spChg>
        <pc:cxnChg chg="add mod">
          <ac:chgData name="Benjamin Veghte" userId="20b1fc29-10b4-4c25-b057-071df572a5dc" providerId="ADAL" clId="{BC24BF13-113F-4CC3-8A85-17821CA8C023}" dt="2023-12-31T23:48:50.488" v="1" actId="1076"/>
          <ac:cxnSpMkLst>
            <pc:docMk/>
            <pc:sldMk cId="2318137736" sldId="271"/>
            <ac:cxnSpMk id="65" creationId="{CB87D381-8F5B-FD69-57C6-2B3B1ABDA577}"/>
          </ac:cxnSpMkLst>
        </pc:cxnChg>
      </pc:sldChg>
    </pc:docChg>
  </pc:docChgLst>
  <pc:docChgLst>
    <pc:chgData name="Aaron Leach" userId="S::leach.aa@northeastern.edu::74bbb50a-c84c-4753-9d7c-7d7dd9aaaa79" providerId="AD" clId="Web-{8EB269E2-DDA0-F59C-9575-A504A1C84BDD}"/>
    <pc:docChg chg="mod addSld modSld">
      <pc:chgData name="Aaron Leach" userId="S::leach.aa@northeastern.edu::74bbb50a-c84c-4753-9d7c-7d7dd9aaaa79" providerId="AD" clId="Web-{8EB269E2-DDA0-F59C-9575-A504A1C84BDD}" dt="2023-12-02T16:44:09.114" v="362"/>
      <pc:docMkLst>
        <pc:docMk/>
      </pc:docMkLst>
      <pc:sldChg chg="addSp delSp modSp addCm modCm">
        <pc:chgData name="Aaron Leach" userId="S::leach.aa@northeastern.edu::74bbb50a-c84c-4753-9d7c-7d7dd9aaaa79" providerId="AD" clId="Web-{8EB269E2-DDA0-F59C-9575-A504A1C84BDD}" dt="2023-12-02T16:40:57.680" v="360"/>
        <pc:sldMkLst>
          <pc:docMk/>
          <pc:sldMk cId="2318137736" sldId="271"/>
        </pc:sldMkLst>
        <pc:spChg chg="mod">
          <ac:chgData name="Aaron Leach" userId="S::leach.aa@northeastern.edu::74bbb50a-c84c-4753-9d7c-7d7dd9aaaa79" providerId="AD" clId="Web-{8EB269E2-DDA0-F59C-9575-A504A1C84BDD}" dt="2023-12-02T16:31:57.177" v="301" actId="14100"/>
          <ac:spMkLst>
            <pc:docMk/>
            <pc:sldMk cId="2318137736" sldId="271"/>
            <ac:spMk id="5" creationId="{C40FFF95-336E-10D5-7F1C-DAED2AC4C733}"/>
          </ac:spMkLst>
        </pc:spChg>
        <pc:spChg chg="mod">
          <ac:chgData name="Aaron Leach" userId="S::leach.aa@northeastern.edu::74bbb50a-c84c-4753-9d7c-7d7dd9aaaa79" providerId="AD" clId="Web-{8EB269E2-DDA0-F59C-9575-A504A1C84BDD}" dt="2023-12-02T16:40:39.320" v="354"/>
          <ac:spMkLst>
            <pc:docMk/>
            <pc:sldMk cId="2318137736" sldId="271"/>
            <ac:spMk id="6" creationId="{A8267A86-247B-CC3A-CAD9-F10390883AF6}"/>
          </ac:spMkLst>
        </pc:spChg>
        <pc:spChg chg="mod">
          <ac:chgData name="Aaron Leach" userId="S::leach.aa@northeastern.edu::74bbb50a-c84c-4753-9d7c-7d7dd9aaaa79" providerId="AD" clId="Web-{8EB269E2-DDA0-F59C-9575-A504A1C84BDD}" dt="2023-12-02T16:34:24.624" v="312" actId="14100"/>
          <ac:spMkLst>
            <pc:docMk/>
            <pc:sldMk cId="2318137736" sldId="271"/>
            <ac:spMk id="7" creationId="{603D56E3-9CBE-7572-631C-529F445DC9D3}"/>
          </ac:spMkLst>
        </pc:spChg>
        <pc:spChg chg="mod">
          <ac:chgData name="Aaron Leach" userId="S::leach.aa@northeastern.edu::74bbb50a-c84c-4753-9d7c-7d7dd9aaaa79" providerId="AD" clId="Web-{8EB269E2-DDA0-F59C-9575-A504A1C84BDD}" dt="2023-12-02T16:27:08.987" v="296" actId="20577"/>
          <ac:spMkLst>
            <pc:docMk/>
            <pc:sldMk cId="2318137736" sldId="271"/>
            <ac:spMk id="8" creationId="{C95217FA-362C-E3A2-5746-038DA0A55546}"/>
          </ac:spMkLst>
        </pc:spChg>
        <pc:spChg chg="mod">
          <ac:chgData name="Aaron Leach" userId="S::leach.aa@northeastern.edu::74bbb50a-c84c-4753-9d7c-7d7dd9aaaa79" providerId="AD" clId="Web-{8EB269E2-DDA0-F59C-9575-A504A1C84BDD}" dt="2023-12-02T16:19:09.457" v="219" actId="1076"/>
          <ac:spMkLst>
            <pc:docMk/>
            <pc:sldMk cId="2318137736" sldId="271"/>
            <ac:spMk id="13" creationId="{41EAC815-6114-091E-1F46-8CB300929025}"/>
          </ac:spMkLst>
        </pc:spChg>
        <pc:spChg chg="del">
          <ac:chgData name="Aaron Leach" userId="S::leach.aa@northeastern.edu::74bbb50a-c84c-4753-9d7c-7d7dd9aaaa79" providerId="AD" clId="Web-{8EB269E2-DDA0-F59C-9575-A504A1C84BDD}" dt="2023-12-02T16:11:05.426" v="161"/>
          <ac:spMkLst>
            <pc:docMk/>
            <pc:sldMk cId="2318137736" sldId="271"/>
            <ac:spMk id="15" creationId="{48214F80-F5E8-C385-2C78-29FA2331235D}"/>
          </ac:spMkLst>
        </pc:spChg>
        <pc:spChg chg="del">
          <ac:chgData name="Aaron Leach" userId="S::leach.aa@northeastern.edu::74bbb50a-c84c-4753-9d7c-7d7dd9aaaa79" providerId="AD" clId="Web-{8EB269E2-DDA0-F59C-9575-A504A1C84BDD}" dt="2023-12-02T16:11:08.801" v="162"/>
          <ac:spMkLst>
            <pc:docMk/>
            <pc:sldMk cId="2318137736" sldId="271"/>
            <ac:spMk id="16" creationId="{BA625467-AAB2-A659-7348-EBA187C1E2C6}"/>
          </ac:spMkLst>
        </pc:spChg>
        <pc:spChg chg="mod">
          <ac:chgData name="Aaron Leach" userId="S::leach.aa@northeastern.edu::74bbb50a-c84c-4753-9d7c-7d7dd9aaaa79" providerId="AD" clId="Web-{8EB269E2-DDA0-F59C-9575-A504A1C84BDD}" dt="2023-12-02T16:40:52.336" v="358"/>
          <ac:spMkLst>
            <pc:docMk/>
            <pc:sldMk cId="2318137736" sldId="271"/>
            <ac:spMk id="17" creationId="{E31F3023-8532-D64A-87AC-375231FC8E51}"/>
          </ac:spMkLst>
        </pc:spChg>
        <pc:spChg chg="mod">
          <ac:chgData name="Aaron Leach" userId="S::leach.aa@northeastern.edu::74bbb50a-c84c-4753-9d7c-7d7dd9aaaa79" providerId="AD" clId="Web-{8EB269E2-DDA0-F59C-9575-A504A1C84BDD}" dt="2023-12-02T16:16:18.289" v="183" actId="20577"/>
          <ac:spMkLst>
            <pc:docMk/>
            <pc:sldMk cId="2318137736" sldId="271"/>
            <ac:spMk id="18" creationId="{5A6031E4-F59E-D2CB-ED1C-D4A8F210E3CA}"/>
          </ac:spMkLst>
        </pc:spChg>
        <pc:spChg chg="mod">
          <ac:chgData name="Aaron Leach" userId="S::leach.aa@northeastern.edu::74bbb50a-c84c-4753-9d7c-7d7dd9aaaa79" providerId="AD" clId="Web-{8EB269E2-DDA0-F59C-9575-A504A1C84BDD}" dt="2023-12-02T16:40:03.911" v="351"/>
          <ac:spMkLst>
            <pc:docMk/>
            <pc:sldMk cId="2318137736" sldId="271"/>
            <ac:spMk id="43" creationId="{00000000-0000-0000-0000-000000000000}"/>
          </ac:spMkLst>
        </pc:spChg>
        <pc:spChg chg="mod">
          <ac:chgData name="Aaron Leach" userId="S::leach.aa@northeastern.edu::74bbb50a-c84c-4753-9d7c-7d7dd9aaaa79" providerId="AD" clId="Web-{8EB269E2-DDA0-F59C-9575-A504A1C84BDD}" dt="2023-12-02T16:40:03.864" v="350"/>
          <ac:spMkLst>
            <pc:docMk/>
            <pc:sldMk cId="2318137736" sldId="271"/>
            <ac:spMk id="76" creationId="{00000000-0000-0000-0000-000000000000}"/>
          </ac:spMkLst>
        </pc:spChg>
        <pc:spChg chg="mod">
          <ac:chgData name="Aaron Leach" userId="S::leach.aa@northeastern.edu::74bbb50a-c84c-4753-9d7c-7d7dd9aaaa79" providerId="AD" clId="Web-{8EB269E2-DDA0-F59C-9575-A504A1C84BDD}" dt="2023-12-02T16:37:53.950" v="331"/>
          <ac:spMkLst>
            <pc:docMk/>
            <pc:sldMk cId="2318137736" sldId="271"/>
            <ac:spMk id="77" creationId="{00000000-0000-0000-0000-000000000000}"/>
          </ac:spMkLst>
        </pc:spChg>
        <pc:spChg chg="mod">
          <ac:chgData name="Aaron Leach" userId="S::leach.aa@northeastern.edu::74bbb50a-c84c-4753-9d7c-7d7dd9aaaa79" providerId="AD" clId="Web-{8EB269E2-DDA0-F59C-9575-A504A1C84BDD}" dt="2023-12-02T16:40:22.397" v="353"/>
          <ac:spMkLst>
            <pc:docMk/>
            <pc:sldMk cId="2318137736" sldId="271"/>
            <ac:spMk id="78" creationId="{00000000-0000-0000-0000-000000000000}"/>
          </ac:spMkLst>
        </pc:spChg>
        <pc:spChg chg="mod">
          <ac:chgData name="Aaron Leach" userId="S::leach.aa@northeastern.edu::74bbb50a-c84c-4753-9d7c-7d7dd9aaaa79" providerId="AD" clId="Web-{8EB269E2-DDA0-F59C-9575-A504A1C84BDD}" dt="2023-12-02T16:15:43.475" v="176" actId="1076"/>
          <ac:spMkLst>
            <pc:docMk/>
            <pc:sldMk cId="2318137736" sldId="271"/>
            <ac:spMk id="81" creationId="{FE1BB531-0239-4D71-B4E7-7EE57115F59E}"/>
          </ac:spMkLst>
        </pc:spChg>
        <pc:spChg chg="mod">
          <ac:chgData name="Aaron Leach" userId="S::leach.aa@northeastern.edu::74bbb50a-c84c-4753-9d7c-7d7dd9aaaa79" providerId="AD" clId="Web-{8EB269E2-DDA0-F59C-9575-A504A1C84BDD}" dt="2023-12-02T16:40:55.540" v="359"/>
          <ac:spMkLst>
            <pc:docMk/>
            <pc:sldMk cId="2318137736" sldId="271"/>
            <ac:spMk id="82" creationId="{94FF0E88-8591-41D9-9C20-D61A14F3EC0B}"/>
          </ac:spMkLst>
        </pc:spChg>
        <pc:spChg chg="mod">
          <ac:chgData name="Aaron Leach" userId="S::leach.aa@northeastern.edu::74bbb50a-c84c-4753-9d7c-7d7dd9aaaa79" providerId="AD" clId="Web-{8EB269E2-DDA0-F59C-9575-A504A1C84BDD}" dt="2023-12-02T16:16:48.541" v="196" actId="14100"/>
          <ac:spMkLst>
            <pc:docMk/>
            <pc:sldMk cId="2318137736" sldId="271"/>
            <ac:spMk id="85" creationId="{6A278BB6-B852-4F1B-906B-17C5FD21E0EE}"/>
          </ac:spMkLst>
        </pc:spChg>
        <pc:spChg chg="mod">
          <ac:chgData name="Aaron Leach" userId="S::leach.aa@northeastern.edu::74bbb50a-c84c-4753-9d7c-7d7dd9aaaa79" providerId="AD" clId="Web-{8EB269E2-DDA0-F59C-9575-A504A1C84BDD}" dt="2023-12-02T16:40:49.524" v="357"/>
          <ac:spMkLst>
            <pc:docMk/>
            <pc:sldMk cId="2318137736" sldId="271"/>
            <ac:spMk id="86" creationId="{5DFFCFA5-DD25-4CE3-BF55-6493E7227438}"/>
          </ac:spMkLst>
        </pc:spChg>
        <pc:spChg chg="mod">
          <ac:chgData name="Aaron Leach" userId="S::leach.aa@northeastern.edu::74bbb50a-c84c-4753-9d7c-7d7dd9aaaa79" providerId="AD" clId="Web-{8EB269E2-DDA0-F59C-9575-A504A1C84BDD}" dt="2023-12-02T16:25:28.387" v="278" actId="14100"/>
          <ac:spMkLst>
            <pc:docMk/>
            <pc:sldMk cId="2318137736" sldId="271"/>
            <ac:spMk id="106" creationId="{00000000-0000-0000-0000-000000000000}"/>
          </ac:spMkLst>
        </pc:spChg>
        <pc:spChg chg="mod">
          <ac:chgData name="Aaron Leach" userId="S::leach.aa@northeastern.edu::74bbb50a-c84c-4753-9d7c-7d7dd9aaaa79" providerId="AD" clId="Web-{8EB269E2-DDA0-F59C-9575-A504A1C84BDD}" dt="2023-12-02T16:40:41.789" v="355"/>
          <ac:spMkLst>
            <pc:docMk/>
            <pc:sldMk cId="2318137736" sldId="271"/>
            <ac:spMk id="107" creationId="{00000000-0000-0000-0000-000000000000}"/>
          </ac:spMkLst>
        </pc:spChg>
        <pc:spChg chg="mod">
          <ac:chgData name="Aaron Leach" userId="S::leach.aa@northeastern.edu::74bbb50a-c84c-4753-9d7c-7d7dd9aaaa79" providerId="AD" clId="Web-{8EB269E2-DDA0-F59C-9575-A504A1C84BDD}" dt="2023-12-02T16:24:50.697" v="270" actId="20577"/>
          <ac:spMkLst>
            <pc:docMk/>
            <pc:sldMk cId="2318137736" sldId="271"/>
            <ac:spMk id="108" creationId="{00000000-0000-0000-0000-000000000000}"/>
          </ac:spMkLst>
        </pc:spChg>
        <pc:spChg chg="mod">
          <ac:chgData name="Aaron Leach" userId="S::leach.aa@northeastern.edu::74bbb50a-c84c-4753-9d7c-7d7dd9aaaa79" providerId="AD" clId="Web-{8EB269E2-DDA0-F59C-9575-A504A1C84BDD}" dt="2023-12-02T16:40:46.477" v="356"/>
          <ac:spMkLst>
            <pc:docMk/>
            <pc:sldMk cId="2318137736" sldId="271"/>
            <ac:spMk id="139" creationId="{75CC1BC1-5E40-4BFD-A3D7-BDAAFC5FA673}"/>
          </ac:spMkLst>
        </pc:spChg>
        <pc:spChg chg="mod">
          <ac:chgData name="Aaron Leach" userId="S::leach.aa@northeastern.edu::74bbb50a-c84c-4753-9d7c-7d7dd9aaaa79" providerId="AD" clId="Web-{8EB269E2-DDA0-F59C-9575-A504A1C84BDD}" dt="2023-12-02T16:40:57.680" v="360"/>
          <ac:spMkLst>
            <pc:docMk/>
            <pc:sldMk cId="2318137736" sldId="271"/>
            <ac:spMk id="174" creationId="{B967C0F2-4803-440A-99A0-C7038582C41A}"/>
          </ac:spMkLst>
        </pc:spChg>
        <pc:spChg chg="mod">
          <ac:chgData name="Aaron Leach" userId="S::leach.aa@northeastern.edu::74bbb50a-c84c-4753-9d7c-7d7dd9aaaa79" providerId="AD" clId="Web-{8EB269E2-DDA0-F59C-9575-A504A1C84BDD}" dt="2023-12-02T16:20:21.430" v="222" actId="20577"/>
          <ac:spMkLst>
            <pc:docMk/>
            <pc:sldMk cId="2318137736" sldId="271"/>
            <ac:spMk id="1062" creationId="{5036944C-3A0A-4730-B0A8-513F22ADEB86}"/>
          </ac:spMkLst>
        </pc:spChg>
        <pc:grpChg chg="mod">
          <ac:chgData name="Aaron Leach" userId="S::leach.aa@northeastern.edu::74bbb50a-c84c-4753-9d7c-7d7dd9aaaa79" providerId="AD" clId="Web-{8EB269E2-DDA0-F59C-9575-A504A1C84BDD}" dt="2023-12-02T15:34:38.738" v="159" actId="14100"/>
          <ac:grpSpMkLst>
            <pc:docMk/>
            <pc:sldMk cId="2318137736" sldId="271"/>
            <ac:grpSpMk id="4" creationId="{9A5A7D3A-8196-F467-C193-EF0E0ACD4BBA}"/>
          </ac:grpSpMkLst>
        </pc:grpChg>
        <pc:grpChg chg="add mod">
          <ac:chgData name="Aaron Leach" userId="S::leach.aa@northeastern.edu::74bbb50a-c84c-4753-9d7c-7d7dd9aaaa79" providerId="AD" clId="Web-{8EB269E2-DDA0-F59C-9575-A504A1C84BDD}" dt="2023-12-02T16:16:59.636" v="197" actId="14100"/>
          <ac:grpSpMkLst>
            <pc:docMk/>
            <pc:sldMk cId="2318137736" sldId="271"/>
            <ac:grpSpMk id="11" creationId="{ED0A51E1-8A07-818B-4CBA-2DB379697B9B}"/>
          </ac:grpSpMkLst>
        </pc:grpChg>
        <pc:grpChg chg="mod">
          <ac:chgData name="Aaron Leach" userId="S::leach.aa@northeastern.edu::74bbb50a-c84c-4753-9d7c-7d7dd9aaaa79" providerId="AD" clId="Web-{8EB269E2-DDA0-F59C-9575-A504A1C84BDD}" dt="2023-12-02T16:17:52.842" v="215" actId="14100"/>
          <ac:grpSpMkLst>
            <pc:docMk/>
            <pc:sldMk cId="2318137736" sldId="271"/>
            <ac:grpSpMk id="75" creationId="{00000000-0000-0000-0000-000000000000}"/>
          </ac:grpSpMkLst>
        </pc:grpChg>
        <pc:grpChg chg="mod">
          <ac:chgData name="Aaron Leach" userId="S::leach.aa@northeastern.edu::74bbb50a-c84c-4753-9d7c-7d7dd9aaaa79" providerId="AD" clId="Web-{8EB269E2-DDA0-F59C-9575-A504A1C84BDD}" dt="2023-12-02T16:25:57.654" v="281" actId="1076"/>
          <ac:grpSpMkLst>
            <pc:docMk/>
            <pc:sldMk cId="2318137736" sldId="271"/>
            <ac:grpSpMk id="105" creationId="{00000000-0000-0000-0000-000000000000}"/>
          </ac:grpSpMkLst>
        </pc:grpChg>
        <pc:picChg chg="del">
          <ac:chgData name="Aaron Leach" userId="S::leach.aa@northeastern.edu::74bbb50a-c84c-4753-9d7c-7d7dd9aaaa79" providerId="AD" clId="Web-{8EB269E2-DDA0-F59C-9575-A504A1C84BDD}" dt="2023-12-02T16:11:02.113" v="160"/>
          <ac:picMkLst>
            <pc:docMk/>
            <pc:sldMk cId="2318137736" sldId="271"/>
            <ac:picMk id="2" creationId="{017595B9-6558-CB72-7236-1970CF6D0B05}"/>
          </ac:picMkLst>
        </pc:picChg>
        <pc:picChg chg="add mod modCrop">
          <ac:chgData name="Aaron Leach" userId="S::leach.aa@northeastern.edu::74bbb50a-c84c-4753-9d7c-7d7dd9aaaa79" providerId="AD" clId="Web-{8EB269E2-DDA0-F59C-9575-A504A1C84BDD}" dt="2023-12-02T16:18:08.859" v="216" actId="1076"/>
          <ac:picMkLst>
            <pc:docMk/>
            <pc:sldMk cId="2318137736" sldId="271"/>
            <ac:picMk id="3" creationId="{85AFE3CD-0500-8B34-ABD7-C26E61E39C39}"/>
          </ac:picMkLst>
        </pc:picChg>
        <pc:picChg chg="add mod">
          <ac:chgData name="Aaron Leach" userId="S::leach.aa@northeastern.edu::74bbb50a-c84c-4753-9d7c-7d7dd9aaaa79" providerId="AD" clId="Web-{8EB269E2-DDA0-F59C-9575-A504A1C84BDD}" dt="2023-12-02T16:34:27.312" v="313" actId="1076"/>
          <ac:picMkLst>
            <pc:docMk/>
            <pc:sldMk cId="2318137736" sldId="271"/>
            <ac:picMk id="19" creationId="{6DD599CF-A41A-0EB0-488C-CFEB53B20D22}"/>
          </ac:picMkLst>
        </pc:picChg>
        <pc:picChg chg="mod">
          <ac:chgData name="Aaron Leach" userId="S::leach.aa@northeastern.edu::74bbb50a-c84c-4753-9d7c-7d7dd9aaaa79" providerId="AD" clId="Web-{8EB269E2-DDA0-F59C-9575-A504A1C84BDD}" dt="2023-12-02T16:40:03.974" v="352"/>
          <ac:picMkLst>
            <pc:docMk/>
            <pc:sldMk cId="2318137736" sldId="271"/>
            <ac:picMk id="1026" creationId="{00000000-0000-0000-0000-000000000000}"/>
          </ac:picMkLst>
        </pc:picChg>
        <pc:extLst>
          <p:ext xmlns:p="http://schemas.openxmlformats.org/presentationml/2006/main" uri="{D6D511B9-2390-475A-947B-AFAB55BFBCF1}">
            <pc226:cmChg xmlns:pc226="http://schemas.microsoft.com/office/powerpoint/2022/06/main/command" chg="add">
              <pc226:chgData name="Aaron Leach" userId="S::leach.aa@northeastern.edu::74bbb50a-c84c-4753-9d7c-7d7dd9aaaa79" providerId="AD" clId="Web-{8EB269E2-DDA0-F59C-9575-A504A1C84BDD}" dt="2023-12-02T15:34:15.503" v="156"/>
              <pc2:cmMkLst xmlns:pc2="http://schemas.microsoft.com/office/powerpoint/2019/9/main/command">
                <pc:docMk/>
                <pc:sldMk cId="2318137736" sldId="271"/>
                <pc2:cmMk id="{00CB7990-8EE2-4D05-A323-399B8DE3D74A}"/>
              </pc2:cmMkLst>
            </pc226:cmChg>
            <pc226:cmChg xmlns:pc226="http://schemas.microsoft.com/office/powerpoint/2022/06/main/command" chg="add mod">
              <pc226:chgData name="Aaron Leach" userId="S::leach.aa@northeastern.edu::74bbb50a-c84c-4753-9d7c-7d7dd9aaaa79" providerId="AD" clId="Web-{8EB269E2-DDA0-F59C-9575-A504A1C84BDD}" dt="2023-12-02T16:34:56.454" v="317" actId="20577"/>
              <pc2:cmMkLst xmlns:pc2="http://schemas.microsoft.com/office/powerpoint/2019/9/main/command">
                <pc:docMk/>
                <pc:sldMk cId="2318137736" sldId="271"/>
                <pc2:cmMk id="{7ADB52BA-00B3-4C6D-A6E0-DB66B7783FB7}"/>
              </pc2:cmMkLst>
            </pc226:cmChg>
            <pc226:cmChg xmlns:pc226="http://schemas.microsoft.com/office/powerpoint/2022/06/main/command" chg="add">
              <pc226:chgData name="Aaron Leach" userId="S::leach.aa@northeastern.edu::74bbb50a-c84c-4753-9d7c-7d7dd9aaaa79" providerId="AD" clId="Web-{8EB269E2-DDA0-F59C-9575-A504A1C84BDD}" dt="2023-12-02T15:30:20.420" v="85"/>
              <pc2:cmMkLst xmlns:pc2="http://schemas.microsoft.com/office/powerpoint/2019/9/main/command">
                <pc:docMk/>
                <pc:sldMk cId="2318137736" sldId="271"/>
                <pc2:cmMk id="{2F4CE9C6-1EB7-4254-8C81-22AF1AAF969B}"/>
              </pc2:cmMkLst>
            </pc226:cmChg>
          </p:ext>
        </pc:extLst>
      </pc:sldChg>
      <pc:sldChg chg="add replId">
        <pc:chgData name="Aaron Leach" userId="S::leach.aa@northeastern.edu::74bbb50a-c84c-4753-9d7c-7d7dd9aaaa79" providerId="AD" clId="Web-{8EB269E2-DDA0-F59C-9575-A504A1C84BDD}" dt="2023-12-02T16:39:58.192" v="349"/>
        <pc:sldMkLst>
          <pc:docMk/>
          <pc:sldMk cId="577442143" sldId="272"/>
        </pc:sldMkLst>
      </pc:sldChg>
      <pc:sldChg chg="modSp add">
        <pc:chgData name="Aaron Leach" userId="S::leach.aa@northeastern.edu::74bbb50a-c84c-4753-9d7c-7d7dd9aaaa79" providerId="AD" clId="Web-{8EB269E2-DDA0-F59C-9575-A504A1C84BDD}" dt="2023-12-02T16:44:09.114" v="362"/>
        <pc:sldMkLst>
          <pc:docMk/>
          <pc:sldMk cId="4071904402" sldId="273"/>
        </pc:sldMkLst>
        <pc:spChg chg="mod">
          <ac:chgData name="Aaron Leach" userId="S::leach.aa@northeastern.edu::74bbb50a-c84c-4753-9d7c-7d7dd9aaaa79" providerId="AD" clId="Web-{8EB269E2-DDA0-F59C-9575-A504A1C84BDD}" dt="2023-12-02T16:44:09.114" v="362"/>
          <ac:spMkLst>
            <pc:docMk/>
            <pc:sldMk cId="4071904402" sldId="273"/>
            <ac:spMk id="184" creationId="{3A312339-57F9-9B49-3B7B-4BEE0E8B0CC9}"/>
          </ac:spMkLst>
        </pc:spChg>
      </pc:sldChg>
    </pc:docChg>
  </pc:docChgLst>
  <pc:docChgLst>
    <pc:chgData name="Aaron Leach" userId="74bbb50a-c84c-4753-9d7c-7d7dd9aaaa79" providerId="ADAL" clId="{62CC924C-E148-4BD1-9B4F-1103E2080FBA}"/>
    <pc:docChg chg="undo custSel addSld delSld modSld">
      <pc:chgData name="Aaron Leach" userId="74bbb50a-c84c-4753-9d7c-7d7dd9aaaa79" providerId="ADAL" clId="{62CC924C-E148-4BD1-9B4F-1103E2080FBA}" dt="2023-12-04T18:09:08.410" v="173" actId="14100"/>
      <pc:docMkLst>
        <pc:docMk/>
      </pc:docMkLst>
      <pc:sldChg chg="addSp delSp modSp mod delCm">
        <pc:chgData name="Aaron Leach" userId="74bbb50a-c84c-4753-9d7c-7d7dd9aaaa79" providerId="ADAL" clId="{62CC924C-E148-4BD1-9B4F-1103E2080FBA}" dt="2023-12-04T18:09:08.410" v="173" actId="14100"/>
        <pc:sldMkLst>
          <pc:docMk/>
          <pc:sldMk cId="2318137736" sldId="271"/>
        </pc:sldMkLst>
        <pc:spChg chg="add mod">
          <ac:chgData name="Aaron Leach" userId="74bbb50a-c84c-4753-9d7c-7d7dd9aaaa79" providerId="ADAL" clId="{62CC924C-E148-4BD1-9B4F-1103E2080FBA}" dt="2023-12-02T16:56:07.008" v="63" actId="1076"/>
          <ac:spMkLst>
            <pc:docMk/>
            <pc:sldMk cId="2318137736" sldId="271"/>
            <ac:spMk id="2" creationId="{9A0B3069-BE83-45EE-F695-A4CDC5434995}"/>
          </ac:spMkLst>
        </pc:spChg>
        <pc:spChg chg="mod">
          <ac:chgData name="Aaron Leach" userId="74bbb50a-c84c-4753-9d7c-7d7dd9aaaa79" providerId="ADAL" clId="{62CC924C-E148-4BD1-9B4F-1103E2080FBA}" dt="2023-12-04T18:00:39.859" v="159"/>
          <ac:spMkLst>
            <pc:docMk/>
            <pc:sldMk cId="2318137736" sldId="271"/>
            <ac:spMk id="7" creationId="{603D56E3-9CBE-7572-631C-529F445DC9D3}"/>
          </ac:spMkLst>
        </pc:spChg>
        <pc:spChg chg="mod">
          <ac:chgData name="Aaron Leach" userId="74bbb50a-c84c-4753-9d7c-7d7dd9aaaa79" providerId="ADAL" clId="{62CC924C-E148-4BD1-9B4F-1103E2080FBA}" dt="2023-12-04T18:03:08.247" v="162" actId="1076"/>
          <ac:spMkLst>
            <pc:docMk/>
            <pc:sldMk cId="2318137736" sldId="271"/>
            <ac:spMk id="8" creationId="{C95217FA-362C-E3A2-5746-038DA0A55546}"/>
          </ac:spMkLst>
        </pc:spChg>
        <pc:spChg chg="mod">
          <ac:chgData name="Aaron Leach" userId="74bbb50a-c84c-4753-9d7c-7d7dd9aaaa79" providerId="ADAL" clId="{62CC924C-E148-4BD1-9B4F-1103E2080FBA}" dt="2023-12-02T17:07:26.972" v="139" actId="1076"/>
          <ac:spMkLst>
            <pc:docMk/>
            <pc:sldMk cId="2318137736" sldId="271"/>
            <ac:spMk id="9" creationId="{C380F33B-45C1-91C1-A4BC-6B9A49EF565F}"/>
          </ac:spMkLst>
        </pc:spChg>
        <pc:spChg chg="del">
          <ac:chgData name="Aaron Leach" userId="74bbb50a-c84c-4753-9d7c-7d7dd9aaaa79" providerId="ADAL" clId="{62CC924C-E148-4BD1-9B4F-1103E2080FBA}" dt="2023-12-02T17:04:31.124" v="126" actId="478"/>
          <ac:spMkLst>
            <pc:docMk/>
            <pc:sldMk cId="2318137736" sldId="271"/>
            <ac:spMk id="12" creationId="{910992F8-4214-4F34-9257-03335DCDA246}"/>
          </ac:spMkLst>
        </pc:spChg>
        <pc:spChg chg="mod">
          <ac:chgData name="Aaron Leach" userId="74bbb50a-c84c-4753-9d7c-7d7dd9aaaa79" providerId="ADAL" clId="{62CC924C-E148-4BD1-9B4F-1103E2080FBA}" dt="2023-12-02T17:09:55.541" v="149" actId="1076"/>
          <ac:spMkLst>
            <pc:docMk/>
            <pc:sldMk cId="2318137736" sldId="271"/>
            <ac:spMk id="13" creationId="{41EAC815-6114-091E-1F46-8CB300929025}"/>
          </ac:spMkLst>
        </pc:spChg>
        <pc:spChg chg="mod">
          <ac:chgData name="Aaron Leach" userId="74bbb50a-c84c-4753-9d7c-7d7dd9aaaa79" providerId="ADAL" clId="{62CC924C-E148-4BD1-9B4F-1103E2080FBA}" dt="2023-12-02T16:57:01.207" v="74" actId="1076"/>
          <ac:spMkLst>
            <pc:docMk/>
            <pc:sldMk cId="2318137736" sldId="271"/>
            <ac:spMk id="14" creationId="{311EA243-C35F-9581-1882-9C190E5466F1}"/>
          </ac:spMkLst>
        </pc:spChg>
        <pc:spChg chg="add del">
          <ac:chgData name="Aaron Leach" userId="74bbb50a-c84c-4753-9d7c-7d7dd9aaaa79" providerId="ADAL" clId="{62CC924C-E148-4BD1-9B4F-1103E2080FBA}" dt="2023-12-02T17:02:02.795" v="112" actId="22"/>
          <ac:spMkLst>
            <pc:docMk/>
            <pc:sldMk cId="2318137736" sldId="271"/>
            <ac:spMk id="20" creationId="{C221E69E-F16D-80E3-2AD6-57FE7AE9A9F7}"/>
          </ac:spMkLst>
        </pc:spChg>
        <pc:spChg chg="mod">
          <ac:chgData name="Aaron Leach" userId="74bbb50a-c84c-4753-9d7c-7d7dd9aaaa79" providerId="ADAL" clId="{62CC924C-E148-4BD1-9B4F-1103E2080FBA}" dt="2023-12-02T17:02:11.858" v="113"/>
          <ac:spMkLst>
            <pc:docMk/>
            <pc:sldMk cId="2318137736" sldId="271"/>
            <ac:spMk id="22" creationId="{C7102165-14EA-53F6-DCF9-6F0FF6766B39}"/>
          </ac:spMkLst>
        </pc:spChg>
        <pc:spChg chg="mod">
          <ac:chgData name="Aaron Leach" userId="74bbb50a-c84c-4753-9d7c-7d7dd9aaaa79" providerId="ADAL" clId="{62CC924C-E148-4BD1-9B4F-1103E2080FBA}" dt="2023-12-02T17:02:11.858" v="113"/>
          <ac:spMkLst>
            <pc:docMk/>
            <pc:sldMk cId="2318137736" sldId="271"/>
            <ac:spMk id="23" creationId="{003D620A-31E8-C0CB-4EA7-4E3353031C32}"/>
          </ac:spMkLst>
        </pc:spChg>
        <pc:spChg chg="mod">
          <ac:chgData name="Aaron Leach" userId="74bbb50a-c84c-4753-9d7c-7d7dd9aaaa79" providerId="ADAL" clId="{62CC924C-E148-4BD1-9B4F-1103E2080FBA}" dt="2023-12-02T17:02:11.858" v="113"/>
          <ac:spMkLst>
            <pc:docMk/>
            <pc:sldMk cId="2318137736" sldId="271"/>
            <ac:spMk id="24" creationId="{FDDBA67A-31B6-8F46-3DA7-E932AF23DBF4}"/>
          </ac:spMkLst>
        </pc:spChg>
        <pc:spChg chg="mod">
          <ac:chgData name="Aaron Leach" userId="74bbb50a-c84c-4753-9d7c-7d7dd9aaaa79" providerId="ADAL" clId="{62CC924C-E148-4BD1-9B4F-1103E2080FBA}" dt="2023-12-02T17:11:14.113" v="155" actId="255"/>
          <ac:spMkLst>
            <pc:docMk/>
            <pc:sldMk cId="2318137736" sldId="271"/>
            <ac:spMk id="43" creationId="{00000000-0000-0000-0000-000000000000}"/>
          </ac:spMkLst>
        </pc:spChg>
        <pc:spChg chg="mod">
          <ac:chgData name="Aaron Leach" userId="74bbb50a-c84c-4753-9d7c-7d7dd9aaaa79" providerId="ADAL" clId="{62CC924C-E148-4BD1-9B4F-1103E2080FBA}" dt="2023-12-02T16:54:05.205" v="25" actId="1076"/>
          <ac:spMkLst>
            <pc:docMk/>
            <pc:sldMk cId="2318137736" sldId="271"/>
            <ac:spMk id="76" creationId="{00000000-0000-0000-0000-000000000000}"/>
          </ac:spMkLst>
        </pc:spChg>
        <pc:spChg chg="mod">
          <ac:chgData name="Aaron Leach" userId="74bbb50a-c84c-4753-9d7c-7d7dd9aaaa79" providerId="ADAL" clId="{62CC924C-E148-4BD1-9B4F-1103E2080FBA}" dt="2023-12-02T17:10:22.527" v="151" actId="1076"/>
          <ac:spMkLst>
            <pc:docMk/>
            <pc:sldMk cId="2318137736" sldId="271"/>
            <ac:spMk id="81" creationId="{FE1BB531-0239-4D71-B4E7-7EE57115F59E}"/>
          </ac:spMkLst>
        </pc:spChg>
        <pc:spChg chg="mod">
          <ac:chgData name="Aaron Leach" userId="74bbb50a-c84c-4753-9d7c-7d7dd9aaaa79" providerId="ADAL" clId="{62CC924C-E148-4BD1-9B4F-1103E2080FBA}" dt="2023-12-02T17:10:22.527" v="151" actId="1076"/>
          <ac:spMkLst>
            <pc:docMk/>
            <pc:sldMk cId="2318137736" sldId="271"/>
            <ac:spMk id="82" creationId="{94FF0E88-8591-41D9-9C20-D61A14F3EC0B}"/>
          </ac:spMkLst>
        </pc:spChg>
        <pc:spChg chg="mod">
          <ac:chgData name="Aaron Leach" userId="74bbb50a-c84c-4753-9d7c-7d7dd9aaaa79" providerId="ADAL" clId="{62CC924C-E148-4BD1-9B4F-1103E2080FBA}" dt="2023-12-02T17:10:22.527" v="151" actId="1076"/>
          <ac:spMkLst>
            <pc:docMk/>
            <pc:sldMk cId="2318137736" sldId="271"/>
            <ac:spMk id="83" creationId="{EABED165-D1CA-4314-BE5B-D3FA059A0AC5}"/>
          </ac:spMkLst>
        </pc:spChg>
        <pc:spChg chg="mod">
          <ac:chgData name="Aaron Leach" userId="74bbb50a-c84c-4753-9d7c-7d7dd9aaaa79" providerId="ADAL" clId="{62CC924C-E148-4BD1-9B4F-1103E2080FBA}" dt="2023-12-02T17:09:55.541" v="149" actId="1076"/>
          <ac:spMkLst>
            <pc:docMk/>
            <pc:sldMk cId="2318137736" sldId="271"/>
            <ac:spMk id="85" creationId="{6A278BB6-B852-4F1B-906B-17C5FD21E0EE}"/>
          </ac:spMkLst>
        </pc:spChg>
        <pc:spChg chg="mod">
          <ac:chgData name="Aaron Leach" userId="74bbb50a-c84c-4753-9d7c-7d7dd9aaaa79" providerId="ADAL" clId="{62CC924C-E148-4BD1-9B4F-1103E2080FBA}" dt="2023-12-02T17:09:55.541" v="149" actId="1076"/>
          <ac:spMkLst>
            <pc:docMk/>
            <pc:sldMk cId="2318137736" sldId="271"/>
            <ac:spMk id="86" creationId="{5DFFCFA5-DD25-4CE3-BF55-6493E7227438}"/>
          </ac:spMkLst>
        </pc:spChg>
        <pc:spChg chg="mod">
          <ac:chgData name="Aaron Leach" userId="74bbb50a-c84c-4753-9d7c-7d7dd9aaaa79" providerId="ADAL" clId="{62CC924C-E148-4BD1-9B4F-1103E2080FBA}" dt="2023-12-02T16:58:49.499" v="89" actId="1076"/>
          <ac:spMkLst>
            <pc:docMk/>
            <pc:sldMk cId="2318137736" sldId="271"/>
            <ac:spMk id="106" creationId="{00000000-0000-0000-0000-000000000000}"/>
          </ac:spMkLst>
        </pc:spChg>
        <pc:spChg chg="mod">
          <ac:chgData name="Aaron Leach" userId="74bbb50a-c84c-4753-9d7c-7d7dd9aaaa79" providerId="ADAL" clId="{62CC924C-E148-4BD1-9B4F-1103E2080FBA}" dt="2023-12-02T16:58:40.024" v="87" actId="1076"/>
          <ac:spMkLst>
            <pc:docMk/>
            <pc:sldMk cId="2318137736" sldId="271"/>
            <ac:spMk id="107" creationId="{00000000-0000-0000-0000-000000000000}"/>
          </ac:spMkLst>
        </pc:spChg>
        <pc:spChg chg="mod">
          <ac:chgData name="Aaron Leach" userId="74bbb50a-c84c-4753-9d7c-7d7dd9aaaa79" providerId="ADAL" clId="{62CC924C-E148-4BD1-9B4F-1103E2080FBA}" dt="2023-12-04T18:00:47.132" v="161" actId="20577"/>
          <ac:spMkLst>
            <pc:docMk/>
            <pc:sldMk cId="2318137736" sldId="271"/>
            <ac:spMk id="108" creationId="{00000000-0000-0000-0000-000000000000}"/>
          </ac:spMkLst>
        </pc:spChg>
        <pc:spChg chg="mod">
          <ac:chgData name="Aaron Leach" userId="74bbb50a-c84c-4753-9d7c-7d7dd9aaaa79" providerId="ADAL" clId="{62CC924C-E148-4BD1-9B4F-1103E2080FBA}" dt="2023-12-04T18:08:47.918" v="165" actId="1076"/>
          <ac:spMkLst>
            <pc:docMk/>
            <pc:sldMk cId="2318137736" sldId="271"/>
            <ac:spMk id="138" creationId="{F65E6405-CD04-4738-B8A6-4814A7EDD8B7}"/>
          </ac:spMkLst>
        </pc:spChg>
        <pc:spChg chg="mod">
          <ac:chgData name="Aaron Leach" userId="74bbb50a-c84c-4753-9d7c-7d7dd9aaaa79" providerId="ADAL" clId="{62CC924C-E148-4BD1-9B4F-1103E2080FBA}" dt="2023-12-02T17:07:29.363" v="140" actId="14100"/>
          <ac:spMkLst>
            <pc:docMk/>
            <pc:sldMk cId="2318137736" sldId="271"/>
            <ac:spMk id="139" creationId="{75CC1BC1-5E40-4BFD-A3D7-BDAAFC5FA673}"/>
          </ac:spMkLst>
        </pc:spChg>
        <pc:spChg chg="del">
          <ac:chgData name="Aaron Leach" userId="74bbb50a-c84c-4753-9d7c-7d7dd9aaaa79" providerId="ADAL" clId="{62CC924C-E148-4BD1-9B4F-1103E2080FBA}" dt="2023-12-02T16:52:45.936" v="8" actId="478"/>
          <ac:spMkLst>
            <pc:docMk/>
            <pc:sldMk cId="2318137736" sldId="271"/>
            <ac:spMk id="1062" creationId="{5036944C-3A0A-4730-B0A8-513F22ADEB86}"/>
          </ac:spMkLst>
        </pc:spChg>
        <pc:grpChg chg="mod">
          <ac:chgData name="Aaron Leach" userId="74bbb50a-c84c-4753-9d7c-7d7dd9aaaa79" providerId="ADAL" clId="{62CC924C-E148-4BD1-9B4F-1103E2080FBA}" dt="2023-12-02T17:06:43.324" v="133" actId="1076"/>
          <ac:grpSpMkLst>
            <pc:docMk/>
            <pc:sldMk cId="2318137736" sldId="271"/>
            <ac:grpSpMk id="4" creationId="{9A5A7D3A-8196-F467-C193-EF0E0ACD4BBA}"/>
          </ac:grpSpMkLst>
        </pc:grpChg>
        <pc:grpChg chg="mod">
          <ac:chgData name="Aaron Leach" userId="74bbb50a-c84c-4753-9d7c-7d7dd9aaaa79" providerId="ADAL" clId="{62CC924C-E148-4BD1-9B4F-1103E2080FBA}" dt="2023-12-02T17:09:27.528" v="148" actId="1076"/>
          <ac:grpSpMkLst>
            <pc:docMk/>
            <pc:sldMk cId="2318137736" sldId="271"/>
            <ac:grpSpMk id="10" creationId="{00000000-0000-0000-0000-000000000000}"/>
          </ac:grpSpMkLst>
        </pc:grpChg>
        <pc:grpChg chg="mod">
          <ac:chgData name="Aaron Leach" userId="74bbb50a-c84c-4753-9d7c-7d7dd9aaaa79" providerId="ADAL" clId="{62CC924C-E148-4BD1-9B4F-1103E2080FBA}" dt="2023-12-02T17:10:07.474" v="150" actId="1076"/>
          <ac:grpSpMkLst>
            <pc:docMk/>
            <pc:sldMk cId="2318137736" sldId="271"/>
            <ac:grpSpMk id="11" creationId="{ED0A51E1-8A07-818B-4CBA-2DB379697B9B}"/>
          </ac:grpSpMkLst>
        </pc:grpChg>
        <pc:grpChg chg="add del mod">
          <ac:chgData name="Aaron Leach" userId="74bbb50a-c84c-4753-9d7c-7d7dd9aaaa79" providerId="ADAL" clId="{62CC924C-E148-4BD1-9B4F-1103E2080FBA}" dt="2023-12-02T17:02:20.362" v="116"/>
          <ac:grpSpMkLst>
            <pc:docMk/>
            <pc:sldMk cId="2318137736" sldId="271"/>
            <ac:grpSpMk id="21" creationId="{41A1C939-C293-6B30-826F-CC722AFE9CC9}"/>
          </ac:grpSpMkLst>
        </pc:grpChg>
        <pc:grpChg chg="mod">
          <ac:chgData name="Aaron Leach" userId="74bbb50a-c84c-4753-9d7c-7d7dd9aaaa79" providerId="ADAL" clId="{62CC924C-E148-4BD1-9B4F-1103E2080FBA}" dt="2023-12-02T17:09:10.660" v="144" actId="1076"/>
          <ac:grpSpMkLst>
            <pc:docMk/>
            <pc:sldMk cId="2318137736" sldId="271"/>
            <ac:grpSpMk id="75" creationId="{00000000-0000-0000-0000-000000000000}"/>
          </ac:grpSpMkLst>
        </pc:grpChg>
        <pc:grpChg chg="mod">
          <ac:chgData name="Aaron Leach" userId="74bbb50a-c84c-4753-9d7c-7d7dd9aaaa79" providerId="ADAL" clId="{62CC924C-E148-4BD1-9B4F-1103E2080FBA}" dt="2023-12-02T17:07:00.895" v="134" actId="1076"/>
          <ac:grpSpMkLst>
            <pc:docMk/>
            <pc:sldMk cId="2318137736" sldId="271"/>
            <ac:grpSpMk id="105" creationId="{00000000-0000-0000-0000-000000000000}"/>
          </ac:grpSpMkLst>
        </pc:grpChg>
        <pc:picChg chg="mod">
          <ac:chgData name="Aaron Leach" userId="74bbb50a-c84c-4753-9d7c-7d7dd9aaaa79" providerId="ADAL" clId="{62CC924C-E148-4BD1-9B4F-1103E2080FBA}" dt="2023-12-02T17:02:35.348" v="117" actId="1076"/>
          <ac:picMkLst>
            <pc:docMk/>
            <pc:sldMk cId="2318137736" sldId="271"/>
            <ac:picMk id="3" creationId="{85AFE3CD-0500-8B34-ABD7-C26E61E39C39}"/>
          </ac:picMkLst>
        </pc:picChg>
        <pc:picChg chg="mod">
          <ac:chgData name="Aaron Leach" userId="74bbb50a-c84c-4753-9d7c-7d7dd9aaaa79" providerId="ADAL" clId="{62CC924C-E148-4BD1-9B4F-1103E2080FBA}" dt="2023-12-02T16:57:37.477" v="77" actId="1076"/>
          <ac:picMkLst>
            <pc:docMk/>
            <pc:sldMk cId="2318137736" sldId="271"/>
            <ac:picMk id="19" creationId="{6DD599CF-A41A-0EB0-488C-CFEB53B20D22}"/>
          </ac:picMkLst>
        </pc:picChg>
        <pc:picChg chg="add mod">
          <ac:chgData name="Aaron Leach" userId="74bbb50a-c84c-4753-9d7c-7d7dd9aaaa79" providerId="ADAL" clId="{62CC924C-E148-4BD1-9B4F-1103E2080FBA}" dt="2023-12-04T18:09:08.410" v="173" actId="14100"/>
          <ac:picMkLst>
            <pc:docMk/>
            <pc:sldMk cId="2318137736" sldId="271"/>
            <ac:picMk id="21" creationId="{08591908-D255-7316-AECE-20147A743CEB}"/>
          </ac:picMkLst>
        </pc:picChg>
        <pc:picChg chg="add del mod">
          <ac:chgData name="Aaron Leach" userId="74bbb50a-c84c-4753-9d7c-7d7dd9aaaa79" providerId="ADAL" clId="{62CC924C-E148-4BD1-9B4F-1103E2080FBA}" dt="2023-12-02T17:02:20.362" v="116"/>
          <ac:picMkLst>
            <pc:docMk/>
            <pc:sldMk cId="2318137736" sldId="271"/>
            <ac:picMk id="25" creationId="{9D100026-CE88-3F4E-D343-CB7F601CABF3}"/>
          </ac:picMkLst>
        </pc:picChg>
        <pc:picChg chg="mod">
          <ac:chgData name="Aaron Leach" userId="74bbb50a-c84c-4753-9d7c-7d7dd9aaaa79" providerId="ADAL" clId="{62CC924C-E148-4BD1-9B4F-1103E2080FBA}" dt="2023-12-04T18:09:07.453" v="171" actId="1076"/>
          <ac:picMkLst>
            <pc:docMk/>
            <pc:sldMk cId="2318137736" sldId="271"/>
            <ac:picMk id="1026" creationId="{49D79809-4762-EA12-CFAD-303E1ABF5CD2}"/>
          </ac:picMkLst>
        </pc:picChg>
        <pc:extLst>
          <p:ext xmlns:p="http://schemas.openxmlformats.org/presentationml/2006/main" uri="{D6D511B9-2390-475A-947B-AFAB55BFBCF1}">
            <pc226:cmChg xmlns:pc226="http://schemas.microsoft.com/office/powerpoint/2022/06/main/command" chg="del">
              <pc226:chgData name="Aaron Leach" userId="74bbb50a-c84c-4753-9d7c-7d7dd9aaaa79" providerId="ADAL" clId="{62CC924C-E148-4BD1-9B4F-1103E2080FBA}" dt="2023-12-04T17:50:59.705" v="157"/>
              <pc2:cmMkLst xmlns:pc2="http://schemas.microsoft.com/office/powerpoint/2019/9/main/command">
                <pc:docMk/>
                <pc:sldMk cId="2318137736" sldId="271"/>
                <pc2:cmMk id="{00CB7990-8EE2-4D05-A323-399B8DE3D74A}"/>
              </pc2:cmMkLst>
            </pc226:cmChg>
            <pc226:cmChg xmlns:pc226="http://schemas.microsoft.com/office/powerpoint/2022/06/main/command" chg="del">
              <pc226:chgData name="Aaron Leach" userId="74bbb50a-c84c-4753-9d7c-7d7dd9aaaa79" providerId="ADAL" clId="{62CC924C-E148-4BD1-9B4F-1103E2080FBA}" dt="2023-12-04T17:50:54.366" v="156"/>
              <pc2:cmMkLst xmlns:pc2="http://schemas.microsoft.com/office/powerpoint/2019/9/main/command">
                <pc:docMk/>
                <pc:sldMk cId="2318137736" sldId="271"/>
                <pc2:cmMk id="{7ADB52BA-00B3-4C6D-A6E0-DB66B7783FB7}"/>
              </pc2:cmMkLst>
            </pc226:cmChg>
            <pc226:cmChg xmlns:pc226="http://schemas.microsoft.com/office/powerpoint/2022/06/main/command" chg="del">
              <pc226:chgData name="Aaron Leach" userId="74bbb50a-c84c-4753-9d7c-7d7dd9aaaa79" providerId="ADAL" clId="{62CC924C-E148-4BD1-9B4F-1103E2080FBA}" dt="2023-12-04T17:51:07.221" v="158"/>
              <pc2:cmMkLst xmlns:pc2="http://schemas.microsoft.com/office/powerpoint/2019/9/main/command">
                <pc:docMk/>
                <pc:sldMk cId="2318137736" sldId="271"/>
                <pc2:cmMk id="{2F4CE9C6-1EB7-4254-8C81-22AF1AAF969B}"/>
              </pc2:cmMkLst>
            </pc226:cmChg>
          </p:ext>
        </pc:extLst>
      </pc:sldChg>
      <pc:sldChg chg="addSp delSp modSp">
        <pc:chgData name="Aaron Leach" userId="74bbb50a-c84c-4753-9d7c-7d7dd9aaaa79" providerId="ADAL" clId="{62CC924C-E148-4BD1-9B4F-1103E2080FBA}" dt="2023-12-02T17:02:17.864" v="115"/>
        <pc:sldMkLst>
          <pc:docMk/>
          <pc:sldMk cId="577442143" sldId="272"/>
        </pc:sldMkLst>
        <pc:spChg chg="mod">
          <ac:chgData name="Aaron Leach" userId="74bbb50a-c84c-4753-9d7c-7d7dd9aaaa79" providerId="ADAL" clId="{62CC924C-E148-4BD1-9B4F-1103E2080FBA}" dt="2023-12-02T17:02:16.630" v="114"/>
          <ac:spMkLst>
            <pc:docMk/>
            <pc:sldMk cId="577442143" sldId="272"/>
            <ac:spMk id="15" creationId="{2F177649-5A9D-F99A-9B37-53E16BF40D4F}"/>
          </ac:spMkLst>
        </pc:spChg>
        <pc:spChg chg="mod">
          <ac:chgData name="Aaron Leach" userId="74bbb50a-c84c-4753-9d7c-7d7dd9aaaa79" providerId="ADAL" clId="{62CC924C-E148-4BD1-9B4F-1103E2080FBA}" dt="2023-12-02T17:02:16.630" v="114"/>
          <ac:spMkLst>
            <pc:docMk/>
            <pc:sldMk cId="577442143" sldId="272"/>
            <ac:spMk id="16" creationId="{3AA699F0-982F-91BF-769D-5F944277FF6A}"/>
          </ac:spMkLst>
        </pc:spChg>
        <pc:spChg chg="mod">
          <ac:chgData name="Aaron Leach" userId="74bbb50a-c84c-4753-9d7c-7d7dd9aaaa79" providerId="ADAL" clId="{62CC924C-E148-4BD1-9B4F-1103E2080FBA}" dt="2023-12-02T17:02:16.630" v="114"/>
          <ac:spMkLst>
            <pc:docMk/>
            <pc:sldMk cId="577442143" sldId="272"/>
            <ac:spMk id="20" creationId="{26C34B41-CE3D-6FFC-DCA5-EDB2572123A1}"/>
          </ac:spMkLst>
        </pc:spChg>
        <pc:grpChg chg="add del mod">
          <ac:chgData name="Aaron Leach" userId="74bbb50a-c84c-4753-9d7c-7d7dd9aaaa79" providerId="ADAL" clId="{62CC924C-E148-4BD1-9B4F-1103E2080FBA}" dt="2023-12-02T17:02:17.864" v="115"/>
          <ac:grpSpMkLst>
            <pc:docMk/>
            <pc:sldMk cId="577442143" sldId="272"/>
            <ac:grpSpMk id="2" creationId="{D63641D7-1407-A978-4237-7225134AE513}"/>
          </ac:grpSpMkLst>
        </pc:grpChg>
        <pc:picChg chg="add del mod">
          <ac:chgData name="Aaron Leach" userId="74bbb50a-c84c-4753-9d7c-7d7dd9aaaa79" providerId="ADAL" clId="{62CC924C-E148-4BD1-9B4F-1103E2080FBA}" dt="2023-12-02T17:02:17.864" v="115"/>
          <ac:picMkLst>
            <pc:docMk/>
            <pc:sldMk cId="577442143" sldId="272"/>
            <ac:picMk id="21" creationId="{7AEFDABB-7112-9A90-8519-EBEC93D4852C}"/>
          </ac:picMkLst>
        </pc:picChg>
      </pc:sldChg>
      <pc:sldChg chg="add del setBg">
        <pc:chgData name="Aaron Leach" userId="74bbb50a-c84c-4753-9d7c-7d7dd9aaaa79" providerId="ADAL" clId="{62CC924C-E148-4BD1-9B4F-1103E2080FBA}" dt="2023-12-02T16:50:59.898" v="1" actId="47"/>
        <pc:sldMkLst>
          <pc:docMk/>
          <pc:sldMk cId="4071904402" sldId="274"/>
        </pc:sldMkLst>
      </pc:sldChg>
    </pc:docChg>
  </pc:docChgLst>
  <pc:docChgLst>
    <pc:chgData name="Aaron Leach" userId="S::leach.aa@northeastern.edu::74bbb50a-c84c-4753-9d7c-7d7dd9aaaa79" providerId="AD" clId="Web-{3C7CEEDD-E3CD-50DB-07D3-CFB91B054D42}"/>
    <pc:docChg chg="addSld delSld modSld sldOrd">
      <pc:chgData name="Aaron Leach" userId="S::leach.aa@northeastern.edu::74bbb50a-c84c-4753-9d7c-7d7dd9aaaa79" providerId="AD" clId="Web-{3C7CEEDD-E3CD-50DB-07D3-CFB91B054D42}" dt="2023-12-02T16:49:54.339" v="20"/>
      <pc:docMkLst>
        <pc:docMk/>
      </pc:docMkLst>
      <pc:sldChg chg="addSp delSp modSp">
        <pc:chgData name="Aaron Leach" userId="S::leach.aa@northeastern.edu::74bbb50a-c84c-4753-9d7c-7d7dd9aaaa79" providerId="AD" clId="Web-{3C7CEEDD-E3CD-50DB-07D3-CFB91B054D42}" dt="2023-12-02T16:49:54.339" v="20"/>
        <pc:sldMkLst>
          <pc:docMk/>
          <pc:sldMk cId="2318137736" sldId="271"/>
        </pc:sldMkLst>
        <pc:spChg chg="mod">
          <ac:chgData name="Aaron Leach" userId="S::leach.aa@northeastern.edu::74bbb50a-c84c-4753-9d7c-7d7dd9aaaa79" providerId="AD" clId="Web-{3C7CEEDD-E3CD-50DB-07D3-CFB91B054D42}" dt="2023-12-02T16:49:54.339" v="20"/>
          <ac:spMkLst>
            <pc:docMk/>
            <pc:sldMk cId="2318137736" sldId="271"/>
            <ac:spMk id="43" creationId="{00000000-0000-0000-0000-000000000000}"/>
          </ac:spMkLst>
        </pc:spChg>
        <pc:grpChg chg="add del">
          <ac:chgData name="Aaron Leach" userId="S::leach.aa@northeastern.edu::74bbb50a-c84c-4753-9d7c-7d7dd9aaaa79" providerId="AD" clId="Web-{3C7CEEDD-E3CD-50DB-07D3-CFB91B054D42}" dt="2023-12-02T16:46:10.315" v="8"/>
          <ac:grpSpMkLst>
            <pc:docMk/>
            <pc:sldMk cId="2318137736" sldId="271"/>
            <ac:grpSpMk id="10" creationId="{00000000-0000-0000-0000-000000000000}"/>
          </ac:grpSpMkLst>
        </pc:grpChg>
        <pc:picChg chg="add mod">
          <ac:chgData name="Aaron Leach" userId="S::leach.aa@northeastern.edu::74bbb50a-c84c-4753-9d7c-7d7dd9aaaa79" providerId="AD" clId="Web-{3C7CEEDD-E3CD-50DB-07D3-CFB91B054D42}" dt="2023-12-02T16:46:21.909" v="11" actId="1076"/>
          <ac:picMkLst>
            <pc:docMk/>
            <pc:sldMk cId="2318137736" sldId="271"/>
            <ac:picMk id="15" creationId="{F1FD0E2C-F483-4DC7-A8E7-516A76BD6D15}"/>
          </ac:picMkLst>
        </pc:picChg>
        <pc:picChg chg="del">
          <ac:chgData name="Aaron Leach" userId="S::leach.aa@northeastern.edu::74bbb50a-c84c-4753-9d7c-7d7dd9aaaa79" providerId="AD" clId="Web-{3C7CEEDD-E3CD-50DB-07D3-CFB91B054D42}" dt="2023-12-02T16:46:13.143" v="9"/>
          <ac:picMkLst>
            <pc:docMk/>
            <pc:sldMk cId="2318137736" sldId="271"/>
            <ac:picMk id="1026" creationId="{00000000-0000-0000-0000-000000000000}"/>
          </ac:picMkLst>
        </pc:picChg>
      </pc:sldChg>
      <pc:sldChg chg="ord">
        <pc:chgData name="Aaron Leach" userId="S::leach.aa@northeastern.edu::74bbb50a-c84c-4753-9d7c-7d7dd9aaaa79" providerId="AD" clId="Web-{3C7CEEDD-E3CD-50DB-07D3-CFB91B054D42}" dt="2023-12-02T16:44:56.905" v="2"/>
        <pc:sldMkLst>
          <pc:docMk/>
          <pc:sldMk cId="577442143" sldId="272"/>
        </pc:sldMkLst>
      </pc:sldChg>
      <pc:sldChg chg="modSp del">
        <pc:chgData name="Aaron Leach" userId="S::leach.aa@northeastern.edu::74bbb50a-c84c-4753-9d7c-7d7dd9aaaa79" providerId="AD" clId="Web-{3C7CEEDD-E3CD-50DB-07D3-CFB91B054D42}" dt="2023-12-02T16:49:30.760" v="18"/>
        <pc:sldMkLst>
          <pc:docMk/>
          <pc:sldMk cId="4071904402" sldId="273"/>
        </pc:sldMkLst>
        <pc:spChg chg="mod">
          <ac:chgData name="Aaron Leach" userId="S::leach.aa@northeastern.edu::74bbb50a-c84c-4753-9d7c-7d7dd9aaaa79" providerId="AD" clId="Web-{3C7CEEDD-E3CD-50DB-07D3-CFB91B054D42}" dt="2023-12-02T16:48:05.897" v="15"/>
          <ac:spMkLst>
            <pc:docMk/>
            <pc:sldMk cId="4071904402" sldId="273"/>
            <ac:spMk id="184" creationId="{3A312339-57F9-9B49-3B7B-4BEE0E8B0CC9}"/>
          </ac:spMkLst>
        </pc:spChg>
      </pc:sldChg>
      <pc:sldChg chg="add del">
        <pc:chgData name="Aaron Leach" userId="S::leach.aa@northeastern.edu::74bbb50a-c84c-4753-9d7c-7d7dd9aaaa79" providerId="AD" clId="Web-{3C7CEEDD-E3CD-50DB-07D3-CFB91B054D42}" dt="2023-12-02T16:49:17.963" v="17"/>
        <pc:sldMkLst>
          <pc:docMk/>
          <pc:sldMk cId="2603678718" sldId="274"/>
        </pc:sldMkLst>
      </pc:sldChg>
      <pc:sldChg chg="add del replId">
        <pc:chgData name="Aaron Leach" userId="S::leach.aa@northeastern.edu::74bbb50a-c84c-4753-9d7c-7d7dd9aaaa79" providerId="AD" clId="Web-{3C7CEEDD-E3CD-50DB-07D3-CFB91B054D42}" dt="2023-12-02T16:44:54.327" v="1"/>
        <pc:sldMkLst>
          <pc:docMk/>
          <pc:sldMk cId="2653801139" sldId="274"/>
        </pc:sldMkLst>
      </pc:sldChg>
    </pc:docChg>
  </pc:docChgLst>
  <pc:docChgLst>
    <pc:chgData name="Rocco Tropea" userId="84229e3f-ae8a-43e1-9dda-219454415935" providerId="ADAL" clId="{48B9616A-7A67-409F-9513-7F1C9FA33ED1}"/>
    <pc:docChg chg="undo redo custSel delSld modSld">
      <pc:chgData name="Rocco Tropea" userId="84229e3f-ae8a-43e1-9dda-219454415935" providerId="ADAL" clId="{48B9616A-7A67-409F-9513-7F1C9FA33ED1}" dt="2023-12-04T21:49:22.059" v="5566" actId="20577"/>
      <pc:docMkLst>
        <pc:docMk/>
      </pc:docMkLst>
      <pc:sldChg chg="addSp delSp modSp mod delCm modCm">
        <pc:chgData name="Rocco Tropea" userId="84229e3f-ae8a-43e1-9dda-219454415935" providerId="ADAL" clId="{48B9616A-7A67-409F-9513-7F1C9FA33ED1}" dt="2023-12-04T21:49:22.059" v="5566" actId="20577"/>
        <pc:sldMkLst>
          <pc:docMk/>
          <pc:sldMk cId="2318137736" sldId="271"/>
        </pc:sldMkLst>
        <pc:spChg chg="mod">
          <ac:chgData name="Rocco Tropea" userId="84229e3f-ae8a-43e1-9dda-219454415935" providerId="ADAL" clId="{48B9616A-7A67-409F-9513-7F1C9FA33ED1}" dt="2023-12-04T02:16:45.853" v="1152" actId="14100"/>
          <ac:spMkLst>
            <pc:docMk/>
            <pc:sldMk cId="2318137736" sldId="271"/>
            <ac:spMk id="2" creationId="{9A0B3069-BE83-45EE-F695-A4CDC5434995}"/>
          </ac:spMkLst>
        </pc:spChg>
        <pc:spChg chg="mod">
          <ac:chgData name="Rocco Tropea" userId="84229e3f-ae8a-43e1-9dda-219454415935" providerId="ADAL" clId="{48B9616A-7A67-409F-9513-7F1C9FA33ED1}" dt="2023-12-04T02:39:37.409" v="1470" actId="1076"/>
          <ac:spMkLst>
            <pc:docMk/>
            <pc:sldMk cId="2318137736" sldId="271"/>
            <ac:spMk id="7" creationId="{603D56E3-9CBE-7572-631C-529F445DC9D3}"/>
          </ac:spMkLst>
        </pc:spChg>
        <pc:spChg chg="mod ord">
          <ac:chgData name="Rocco Tropea" userId="84229e3f-ae8a-43e1-9dda-219454415935" providerId="ADAL" clId="{48B9616A-7A67-409F-9513-7F1C9FA33ED1}" dt="2023-12-04T21:45:18.483" v="5422" actId="20577"/>
          <ac:spMkLst>
            <pc:docMk/>
            <pc:sldMk cId="2318137736" sldId="271"/>
            <ac:spMk id="8" creationId="{C95217FA-362C-E3A2-5746-038DA0A55546}"/>
          </ac:spMkLst>
        </pc:spChg>
        <pc:spChg chg="mod">
          <ac:chgData name="Rocco Tropea" userId="84229e3f-ae8a-43e1-9dda-219454415935" providerId="ADAL" clId="{48B9616A-7A67-409F-9513-7F1C9FA33ED1}" dt="2023-12-04T18:29:37.230" v="4800" actId="14100"/>
          <ac:spMkLst>
            <pc:docMk/>
            <pc:sldMk cId="2318137736" sldId="271"/>
            <ac:spMk id="9" creationId="{C380F33B-45C1-91C1-A4BC-6B9A49EF565F}"/>
          </ac:spMkLst>
        </pc:spChg>
        <pc:spChg chg="mod">
          <ac:chgData name="Rocco Tropea" userId="84229e3f-ae8a-43e1-9dda-219454415935" providerId="ADAL" clId="{48B9616A-7A67-409F-9513-7F1C9FA33ED1}" dt="2023-12-04T21:46:28.699" v="5426" actId="20577"/>
          <ac:spMkLst>
            <pc:docMk/>
            <pc:sldMk cId="2318137736" sldId="271"/>
            <ac:spMk id="13" creationId="{41EAC815-6114-091E-1F46-8CB300929025}"/>
          </ac:spMkLst>
        </pc:spChg>
        <pc:spChg chg="mod">
          <ac:chgData name="Rocco Tropea" userId="84229e3f-ae8a-43e1-9dda-219454415935" providerId="ADAL" clId="{48B9616A-7A67-409F-9513-7F1C9FA33ED1}" dt="2023-12-04T02:13:40.524" v="558" actId="962"/>
          <ac:spMkLst>
            <pc:docMk/>
            <pc:sldMk cId="2318137736" sldId="271"/>
            <ac:spMk id="14" creationId="{311EA243-C35F-9581-1882-9C190E5466F1}"/>
          </ac:spMkLst>
        </pc:spChg>
        <pc:spChg chg="mod">
          <ac:chgData name="Rocco Tropea" userId="84229e3f-ae8a-43e1-9dda-219454415935" providerId="ADAL" clId="{48B9616A-7A67-409F-9513-7F1C9FA33ED1}" dt="2023-12-04T18:38:51.010" v="4947" actId="20577"/>
          <ac:spMkLst>
            <pc:docMk/>
            <pc:sldMk cId="2318137736" sldId="271"/>
            <ac:spMk id="18" creationId="{5A6031E4-F59E-D2CB-ED1C-D4A8F210E3CA}"/>
          </ac:spMkLst>
        </pc:spChg>
        <pc:spChg chg="add mod">
          <ac:chgData name="Rocco Tropea" userId="84229e3f-ae8a-43e1-9dda-219454415935" providerId="ADAL" clId="{48B9616A-7A67-409F-9513-7F1C9FA33ED1}" dt="2023-12-04T18:43:45.913" v="5120" actId="1076"/>
          <ac:spMkLst>
            <pc:docMk/>
            <pc:sldMk cId="2318137736" sldId="271"/>
            <ac:spMk id="19" creationId="{9E65E656-DB21-FE70-5949-405A8A41C1CC}"/>
          </ac:spMkLst>
        </pc:spChg>
        <pc:spChg chg="mod">
          <ac:chgData name="Rocco Tropea" userId="84229e3f-ae8a-43e1-9dda-219454415935" providerId="ADAL" clId="{48B9616A-7A67-409F-9513-7F1C9FA33ED1}" dt="2023-12-04T02:59:49.311" v="2248"/>
          <ac:spMkLst>
            <pc:docMk/>
            <pc:sldMk cId="2318137736" sldId="271"/>
            <ac:spMk id="21" creationId="{47EF0AEE-7B7D-537D-1BBC-12321F87287A}"/>
          </ac:spMkLst>
        </pc:spChg>
        <pc:spChg chg="mod">
          <ac:chgData name="Rocco Tropea" userId="84229e3f-ae8a-43e1-9dda-219454415935" providerId="ADAL" clId="{48B9616A-7A67-409F-9513-7F1C9FA33ED1}" dt="2023-12-04T02:59:49.311" v="2248"/>
          <ac:spMkLst>
            <pc:docMk/>
            <pc:sldMk cId="2318137736" sldId="271"/>
            <ac:spMk id="22" creationId="{86171D86-8593-C888-6FF3-6112AEB52D23}"/>
          </ac:spMkLst>
        </pc:spChg>
        <pc:spChg chg="add mod">
          <ac:chgData name="Rocco Tropea" userId="84229e3f-ae8a-43e1-9dda-219454415935" providerId="ADAL" clId="{48B9616A-7A67-409F-9513-7F1C9FA33ED1}" dt="2023-12-04T03:06:53.115" v="3139" actId="1076"/>
          <ac:spMkLst>
            <pc:docMk/>
            <pc:sldMk cId="2318137736" sldId="271"/>
            <ac:spMk id="23" creationId="{D031F115-0229-DA8F-C104-CCED1B3A2FD7}"/>
          </ac:spMkLst>
        </pc:spChg>
        <pc:spChg chg="add mod">
          <ac:chgData name="Rocco Tropea" userId="84229e3f-ae8a-43e1-9dda-219454415935" providerId="ADAL" clId="{48B9616A-7A67-409F-9513-7F1C9FA33ED1}" dt="2023-12-04T03:06:53.115" v="3139" actId="1076"/>
          <ac:spMkLst>
            <pc:docMk/>
            <pc:sldMk cId="2318137736" sldId="271"/>
            <ac:spMk id="25" creationId="{CC633A01-8242-C689-F372-5B113CFE0382}"/>
          </ac:spMkLst>
        </pc:spChg>
        <pc:spChg chg="add mod">
          <ac:chgData name="Rocco Tropea" userId="84229e3f-ae8a-43e1-9dda-219454415935" providerId="ADAL" clId="{48B9616A-7A67-409F-9513-7F1C9FA33ED1}" dt="2023-12-04T03:06:53.115" v="3139" actId="1076"/>
          <ac:spMkLst>
            <pc:docMk/>
            <pc:sldMk cId="2318137736" sldId="271"/>
            <ac:spMk id="28" creationId="{4143101D-AD8C-20FA-7924-6D3B3431C03B}"/>
          </ac:spMkLst>
        </pc:spChg>
        <pc:spChg chg="add mod">
          <ac:chgData name="Rocco Tropea" userId="84229e3f-ae8a-43e1-9dda-219454415935" providerId="ADAL" clId="{48B9616A-7A67-409F-9513-7F1C9FA33ED1}" dt="2023-12-04T03:06:53.115" v="3139" actId="1076"/>
          <ac:spMkLst>
            <pc:docMk/>
            <pc:sldMk cId="2318137736" sldId="271"/>
            <ac:spMk id="31" creationId="{1DE2D0DA-907C-57A7-91FB-2D54F6EA8A94}"/>
          </ac:spMkLst>
        </pc:spChg>
        <pc:spChg chg="mod">
          <ac:chgData name="Rocco Tropea" userId="84229e3f-ae8a-43e1-9dda-219454415935" providerId="ADAL" clId="{48B9616A-7A67-409F-9513-7F1C9FA33ED1}" dt="2023-12-04T18:47:54.790" v="5198" actId="20577"/>
          <ac:spMkLst>
            <pc:docMk/>
            <pc:sldMk cId="2318137736" sldId="271"/>
            <ac:spMk id="34" creationId="{976C480B-6770-0968-B208-81D510B5A6B4}"/>
          </ac:spMkLst>
        </pc:spChg>
        <pc:spChg chg="add mod">
          <ac:chgData name="Rocco Tropea" userId="84229e3f-ae8a-43e1-9dda-219454415935" providerId="ADAL" clId="{48B9616A-7A67-409F-9513-7F1C9FA33ED1}" dt="2023-12-04T03:06:53.115" v="3139" actId="1076"/>
          <ac:spMkLst>
            <pc:docMk/>
            <pc:sldMk cId="2318137736" sldId="271"/>
            <ac:spMk id="35" creationId="{D346864A-DEED-5E78-8AD6-D4B43AAB41A0}"/>
          </ac:spMkLst>
        </pc:spChg>
        <pc:spChg chg="mod">
          <ac:chgData name="Rocco Tropea" userId="84229e3f-ae8a-43e1-9dda-219454415935" providerId="ADAL" clId="{48B9616A-7A67-409F-9513-7F1C9FA33ED1}" dt="2023-12-04T18:31:35.831" v="4817" actId="20577"/>
          <ac:spMkLst>
            <pc:docMk/>
            <pc:sldMk cId="2318137736" sldId="271"/>
            <ac:spMk id="37" creationId="{B66D340E-855D-E9C7-F11C-8FB484EF3711}"/>
          </ac:spMkLst>
        </pc:spChg>
        <pc:spChg chg="mod">
          <ac:chgData name="Rocco Tropea" userId="84229e3f-ae8a-43e1-9dda-219454415935" providerId="ADAL" clId="{48B9616A-7A67-409F-9513-7F1C9FA33ED1}" dt="2023-12-04T18:37:11.664" v="4941" actId="1076"/>
          <ac:spMkLst>
            <pc:docMk/>
            <pc:sldMk cId="2318137736" sldId="271"/>
            <ac:spMk id="38" creationId="{1C899C45-2AAB-6BF8-3AF0-3D37D405EB4F}"/>
          </ac:spMkLst>
        </pc:spChg>
        <pc:spChg chg="add mod">
          <ac:chgData name="Rocco Tropea" userId="84229e3f-ae8a-43e1-9dda-219454415935" providerId="ADAL" clId="{48B9616A-7A67-409F-9513-7F1C9FA33ED1}" dt="2023-12-04T18:30:17.917" v="4809" actId="1076"/>
          <ac:spMkLst>
            <pc:docMk/>
            <pc:sldMk cId="2318137736" sldId="271"/>
            <ac:spMk id="39" creationId="{2E76C9D0-A174-A624-25B9-F1D6B1742683}"/>
          </ac:spMkLst>
        </pc:spChg>
        <pc:spChg chg="mod">
          <ac:chgData name="Rocco Tropea" userId="84229e3f-ae8a-43e1-9dda-219454415935" providerId="ADAL" clId="{48B9616A-7A67-409F-9513-7F1C9FA33ED1}" dt="2023-12-04T18:37:52.805" v="4943" actId="20577"/>
          <ac:spMkLst>
            <pc:docMk/>
            <pc:sldMk cId="2318137736" sldId="271"/>
            <ac:spMk id="41" creationId="{CD634D21-0F95-4C48-BA1D-F0C775AE9A43}"/>
          </ac:spMkLst>
        </pc:spChg>
        <pc:spChg chg="add mod">
          <ac:chgData name="Rocco Tropea" userId="84229e3f-ae8a-43e1-9dda-219454415935" providerId="ADAL" clId="{48B9616A-7A67-409F-9513-7F1C9FA33ED1}" dt="2023-12-04T03:06:26.704" v="3138" actId="571"/>
          <ac:spMkLst>
            <pc:docMk/>
            <pc:sldMk cId="2318137736" sldId="271"/>
            <ac:spMk id="42" creationId="{47E841D3-FD4E-0770-D19D-6D5AB1810239}"/>
          </ac:spMkLst>
        </pc:spChg>
        <pc:spChg chg="mod">
          <ac:chgData name="Rocco Tropea" userId="84229e3f-ae8a-43e1-9dda-219454415935" providerId="ADAL" clId="{48B9616A-7A67-409F-9513-7F1C9FA33ED1}" dt="2023-12-04T18:31:37.676" v="4820" actId="20577"/>
          <ac:spMkLst>
            <pc:docMk/>
            <pc:sldMk cId="2318137736" sldId="271"/>
            <ac:spMk id="42" creationId="{70E5CDEA-ACA7-EEF5-3FA1-CCFFB232ED1D}"/>
          </ac:spMkLst>
        </pc:spChg>
        <pc:spChg chg="mod">
          <ac:chgData name="Rocco Tropea" userId="84229e3f-ae8a-43e1-9dda-219454415935" providerId="ADAL" clId="{48B9616A-7A67-409F-9513-7F1C9FA33ED1}" dt="2023-12-04T03:07:50.059" v="3159"/>
          <ac:spMkLst>
            <pc:docMk/>
            <pc:sldMk cId="2318137736" sldId="271"/>
            <ac:spMk id="45" creationId="{7E31369E-87F3-5D83-CBDF-5FC5569000A2}"/>
          </ac:spMkLst>
        </pc:spChg>
        <pc:spChg chg="mod">
          <ac:chgData name="Rocco Tropea" userId="84229e3f-ae8a-43e1-9dda-219454415935" providerId="ADAL" clId="{48B9616A-7A67-409F-9513-7F1C9FA33ED1}" dt="2023-12-04T03:08:26.857" v="3191" actId="115"/>
          <ac:spMkLst>
            <pc:docMk/>
            <pc:sldMk cId="2318137736" sldId="271"/>
            <ac:spMk id="46" creationId="{110C8E47-2064-6B93-2927-10CEC1A855F3}"/>
          </ac:spMkLst>
        </pc:spChg>
        <pc:spChg chg="mod">
          <ac:chgData name="Rocco Tropea" userId="84229e3f-ae8a-43e1-9dda-219454415935" providerId="ADAL" clId="{48B9616A-7A67-409F-9513-7F1C9FA33ED1}" dt="2023-12-04T03:08:05.297" v="3164"/>
          <ac:spMkLst>
            <pc:docMk/>
            <pc:sldMk cId="2318137736" sldId="271"/>
            <ac:spMk id="48" creationId="{EC4B5AC2-CDC9-D371-4A39-75CA26BCFE74}"/>
          </ac:spMkLst>
        </pc:spChg>
        <pc:spChg chg="mod">
          <ac:chgData name="Rocco Tropea" userId="84229e3f-ae8a-43e1-9dda-219454415935" providerId="ADAL" clId="{48B9616A-7A67-409F-9513-7F1C9FA33ED1}" dt="2023-12-04T03:08:33.339" v="3205" actId="20577"/>
          <ac:spMkLst>
            <pc:docMk/>
            <pc:sldMk cId="2318137736" sldId="271"/>
            <ac:spMk id="49" creationId="{C3D0542D-7407-9450-7F50-ADB78AD5A3CC}"/>
          </ac:spMkLst>
        </pc:spChg>
        <pc:spChg chg="add mod">
          <ac:chgData name="Rocco Tropea" userId="84229e3f-ae8a-43e1-9dda-219454415935" providerId="ADAL" clId="{48B9616A-7A67-409F-9513-7F1C9FA33ED1}" dt="2023-12-04T18:36:51.646" v="4933" actId="1076"/>
          <ac:spMkLst>
            <pc:docMk/>
            <pc:sldMk cId="2318137736" sldId="271"/>
            <ac:spMk id="50" creationId="{104450BA-8B72-7F9D-054B-07A5C55DC816}"/>
          </ac:spMkLst>
        </pc:spChg>
        <pc:spChg chg="mod">
          <ac:chgData name="Rocco Tropea" userId="84229e3f-ae8a-43e1-9dda-219454415935" providerId="ADAL" clId="{48B9616A-7A67-409F-9513-7F1C9FA33ED1}" dt="2023-12-04T18:37:11.664" v="4941" actId="1076"/>
          <ac:spMkLst>
            <pc:docMk/>
            <pc:sldMk cId="2318137736" sldId="271"/>
            <ac:spMk id="52" creationId="{AD35689D-1877-826C-F86C-7E86A2846F1B}"/>
          </ac:spMkLst>
        </pc:spChg>
        <pc:spChg chg="add mod">
          <ac:chgData name="Rocco Tropea" userId="84229e3f-ae8a-43e1-9dda-219454415935" providerId="ADAL" clId="{48B9616A-7A67-409F-9513-7F1C9FA33ED1}" dt="2023-12-04T18:45:24.711" v="5129" actId="20577"/>
          <ac:spMkLst>
            <pc:docMk/>
            <pc:sldMk cId="2318137736" sldId="271"/>
            <ac:spMk id="53" creationId="{FF58F8FE-F1A9-08D4-4A5C-065B7648EEEF}"/>
          </ac:spMkLst>
        </pc:spChg>
        <pc:spChg chg="add mod">
          <ac:chgData name="Rocco Tropea" userId="84229e3f-ae8a-43e1-9dda-219454415935" providerId="ADAL" clId="{48B9616A-7A67-409F-9513-7F1C9FA33ED1}" dt="2023-12-04T18:47:49.208" v="5195" actId="207"/>
          <ac:spMkLst>
            <pc:docMk/>
            <pc:sldMk cId="2318137736" sldId="271"/>
            <ac:spMk id="55" creationId="{806321B1-0543-CA96-73D2-DA2032BD155E}"/>
          </ac:spMkLst>
        </pc:spChg>
        <pc:spChg chg="add mod">
          <ac:chgData name="Rocco Tropea" userId="84229e3f-ae8a-43e1-9dda-219454415935" providerId="ADAL" clId="{48B9616A-7A67-409F-9513-7F1C9FA33ED1}" dt="2023-12-04T18:47:45.561" v="5194" actId="1076"/>
          <ac:spMkLst>
            <pc:docMk/>
            <pc:sldMk cId="2318137736" sldId="271"/>
            <ac:spMk id="58" creationId="{43C81F90-C851-1795-4627-66E9926C1B20}"/>
          </ac:spMkLst>
        </pc:spChg>
        <pc:spChg chg="add mod">
          <ac:chgData name="Rocco Tropea" userId="84229e3f-ae8a-43e1-9dda-219454415935" providerId="ADAL" clId="{48B9616A-7A67-409F-9513-7F1C9FA33ED1}" dt="2023-12-04T19:32:44.819" v="5233" actId="1076"/>
          <ac:spMkLst>
            <pc:docMk/>
            <pc:sldMk cId="2318137736" sldId="271"/>
            <ac:spMk id="59" creationId="{56E77428-0A05-AAC4-5DB0-A9CADBA6714E}"/>
          </ac:spMkLst>
        </pc:spChg>
        <pc:spChg chg="add mod">
          <ac:chgData name="Rocco Tropea" userId="84229e3f-ae8a-43e1-9dda-219454415935" providerId="ADAL" clId="{48B9616A-7A67-409F-9513-7F1C9FA33ED1}" dt="2023-12-04T21:41:12.495" v="5294" actId="1076"/>
          <ac:spMkLst>
            <pc:docMk/>
            <pc:sldMk cId="2318137736" sldId="271"/>
            <ac:spMk id="62" creationId="{1B526FD4-E885-D409-75E4-BF8492270DFC}"/>
          </ac:spMkLst>
        </pc:spChg>
        <pc:spChg chg="add mod">
          <ac:chgData name="Rocco Tropea" userId="84229e3f-ae8a-43e1-9dda-219454415935" providerId="ADAL" clId="{48B9616A-7A67-409F-9513-7F1C9FA33ED1}" dt="2023-12-04T19:33:18.776" v="5241" actId="1076"/>
          <ac:spMkLst>
            <pc:docMk/>
            <pc:sldMk cId="2318137736" sldId="271"/>
            <ac:spMk id="67" creationId="{7804D5A5-A51A-B354-12E1-3A7107294EF5}"/>
          </ac:spMkLst>
        </pc:spChg>
        <pc:spChg chg="mod">
          <ac:chgData name="Rocco Tropea" userId="84229e3f-ae8a-43e1-9dda-219454415935" providerId="ADAL" clId="{48B9616A-7A67-409F-9513-7F1C9FA33ED1}" dt="2023-12-04T03:07:46.192" v="3158" actId="14100"/>
          <ac:spMkLst>
            <pc:docMk/>
            <pc:sldMk cId="2318137736" sldId="271"/>
            <ac:spMk id="77" creationId="{00000000-0000-0000-0000-000000000000}"/>
          </ac:spMkLst>
        </pc:spChg>
        <pc:spChg chg="mod">
          <ac:chgData name="Rocco Tropea" userId="84229e3f-ae8a-43e1-9dda-219454415935" providerId="ADAL" clId="{48B9616A-7A67-409F-9513-7F1C9FA33ED1}" dt="2023-12-04T03:27:40.057" v="3554" actId="20577"/>
          <ac:spMkLst>
            <pc:docMk/>
            <pc:sldMk cId="2318137736" sldId="271"/>
            <ac:spMk id="78" creationId="{00000000-0000-0000-0000-000000000000}"/>
          </ac:spMkLst>
        </pc:spChg>
        <pc:spChg chg="mod">
          <ac:chgData name="Rocco Tropea" userId="84229e3f-ae8a-43e1-9dda-219454415935" providerId="ADAL" clId="{48B9616A-7A67-409F-9513-7F1C9FA33ED1}" dt="2023-12-04T21:49:22.059" v="5566" actId="20577"/>
          <ac:spMkLst>
            <pc:docMk/>
            <pc:sldMk cId="2318137736" sldId="271"/>
            <ac:spMk id="83" creationId="{EABED165-D1CA-4314-BE5B-D3FA059A0AC5}"/>
          </ac:spMkLst>
        </pc:spChg>
        <pc:spChg chg="mod">
          <ac:chgData name="Rocco Tropea" userId="84229e3f-ae8a-43e1-9dda-219454415935" providerId="ADAL" clId="{48B9616A-7A67-409F-9513-7F1C9FA33ED1}" dt="2023-12-04T18:43:41.781" v="5119" actId="1076"/>
          <ac:spMkLst>
            <pc:docMk/>
            <pc:sldMk cId="2318137736" sldId="271"/>
            <ac:spMk id="85" creationId="{6A278BB6-B852-4F1B-906B-17C5FD21E0EE}"/>
          </ac:spMkLst>
        </pc:spChg>
        <pc:spChg chg="mod">
          <ac:chgData name="Rocco Tropea" userId="84229e3f-ae8a-43e1-9dda-219454415935" providerId="ADAL" clId="{48B9616A-7A67-409F-9513-7F1C9FA33ED1}" dt="2023-12-04T02:35:42.243" v="1459" actId="113"/>
          <ac:spMkLst>
            <pc:docMk/>
            <pc:sldMk cId="2318137736" sldId="271"/>
            <ac:spMk id="108" creationId="{00000000-0000-0000-0000-000000000000}"/>
          </ac:spMkLst>
        </pc:spChg>
        <pc:spChg chg="mod">
          <ac:chgData name="Rocco Tropea" userId="84229e3f-ae8a-43e1-9dda-219454415935" providerId="ADAL" clId="{48B9616A-7A67-409F-9513-7F1C9FA33ED1}" dt="2023-12-04T18:46:48.777" v="5171" actId="1076"/>
          <ac:spMkLst>
            <pc:docMk/>
            <pc:sldMk cId="2318137736" sldId="271"/>
            <ac:spMk id="138" creationId="{F65E6405-CD04-4738-B8A6-4814A7EDD8B7}"/>
          </ac:spMkLst>
        </pc:spChg>
        <pc:spChg chg="mod">
          <ac:chgData name="Rocco Tropea" userId="84229e3f-ae8a-43e1-9dda-219454415935" providerId="ADAL" clId="{48B9616A-7A67-409F-9513-7F1C9FA33ED1}" dt="2023-12-04T03:28:00.733" v="3571"/>
          <ac:spMkLst>
            <pc:docMk/>
            <pc:sldMk cId="2318137736" sldId="271"/>
            <ac:spMk id="139" creationId="{75CC1BC1-5E40-4BFD-A3D7-BDAAFC5FA673}"/>
          </ac:spMkLst>
        </pc:spChg>
        <pc:grpChg chg="add del mod">
          <ac:chgData name="Rocco Tropea" userId="84229e3f-ae8a-43e1-9dda-219454415935" providerId="ADAL" clId="{48B9616A-7A67-409F-9513-7F1C9FA33ED1}" dt="2023-12-04T02:59:50.102" v="2249"/>
          <ac:grpSpMkLst>
            <pc:docMk/>
            <pc:sldMk cId="2318137736" sldId="271"/>
            <ac:grpSpMk id="20" creationId="{228C4097-AA24-542F-06FA-D7F54FD68D19}"/>
          </ac:grpSpMkLst>
        </pc:grpChg>
        <pc:grpChg chg="add mod">
          <ac:chgData name="Rocco Tropea" userId="84229e3f-ae8a-43e1-9dda-219454415935" providerId="ADAL" clId="{48B9616A-7A67-409F-9513-7F1C9FA33ED1}" dt="2023-12-04T19:32:37.440" v="5230" actId="1076"/>
          <ac:grpSpMkLst>
            <pc:docMk/>
            <pc:sldMk cId="2318137736" sldId="271"/>
            <ac:grpSpMk id="44" creationId="{5DC5493C-EF53-7DAE-1554-3CBC6D541606}"/>
          </ac:grpSpMkLst>
        </pc:grpChg>
        <pc:grpChg chg="add mod">
          <ac:chgData name="Rocco Tropea" userId="84229e3f-ae8a-43e1-9dda-219454415935" providerId="ADAL" clId="{48B9616A-7A67-409F-9513-7F1C9FA33ED1}" dt="2023-12-04T03:08:12.150" v="3166" actId="14100"/>
          <ac:grpSpMkLst>
            <pc:docMk/>
            <pc:sldMk cId="2318137736" sldId="271"/>
            <ac:grpSpMk id="47" creationId="{0AB7AAFD-51C6-039E-7985-96DFB7FF30BF}"/>
          </ac:grpSpMkLst>
        </pc:grpChg>
        <pc:grpChg chg="add mod">
          <ac:chgData name="Rocco Tropea" userId="84229e3f-ae8a-43e1-9dda-219454415935" providerId="ADAL" clId="{48B9616A-7A67-409F-9513-7F1C9FA33ED1}" dt="2023-12-04T18:37:11.664" v="4941" actId="1076"/>
          <ac:grpSpMkLst>
            <pc:docMk/>
            <pc:sldMk cId="2318137736" sldId="271"/>
            <ac:grpSpMk id="61" creationId="{E603172C-BD7E-09B4-BF92-3A24E9249AC7}"/>
          </ac:grpSpMkLst>
        </pc:grpChg>
        <pc:grpChg chg="mod">
          <ac:chgData name="Rocco Tropea" userId="84229e3f-ae8a-43e1-9dda-219454415935" providerId="ADAL" clId="{48B9616A-7A67-409F-9513-7F1C9FA33ED1}" dt="2023-12-04T03:09:05.679" v="3213" actId="1076"/>
          <ac:grpSpMkLst>
            <pc:docMk/>
            <pc:sldMk cId="2318137736" sldId="271"/>
            <ac:grpSpMk id="75" creationId="{00000000-0000-0000-0000-000000000000}"/>
          </ac:grpSpMkLst>
        </pc:grpChg>
        <pc:picChg chg="mod">
          <ac:chgData name="Rocco Tropea" userId="84229e3f-ae8a-43e1-9dda-219454415935" providerId="ADAL" clId="{48B9616A-7A67-409F-9513-7F1C9FA33ED1}" dt="2023-12-04T18:29:55.553" v="4803" actId="1076"/>
          <ac:picMkLst>
            <pc:docMk/>
            <pc:sldMk cId="2318137736" sldId="271"/>
            <ac:picMk id="3" creationId="{85AFE3CD-0500-8B34-ABD7-C26E61E39C39}"/>
          </ac:picMkLst>
        </pc:picChg>
        <pc:picChg chg="mod">
          <ac:chgData name="Rocco Tropea" userId="84229e3f-ae8a-43e1-9dda-219454415935" providerId="ADAL" clId="{48B9616A-7A67-409F-9513-7F1C9FA33ED1}" dt="2023-12-04T18:46:01.067" v="5146" actId="1076"/>
          <ac:picMkLst>
            <pc:docMk/>
            <pc:sldMk cId="2318137736" sldId="271"/>
            <ac:picMk id="12" creationId="{3D51B51E-3FD6-5346-D094-50D87D8F5633}"/>
          </ac:picMkLst>
        </pc:picChg>
        <pc:picChg chg="mod">
          <ac:chgData name="Rocco Tropea" userId="84229e3f-ae8a-43e1-9dda-219454415935" providerId="ADAL" clId="{48B9616A-7A67-409F-9513-7F1C9FA33ED1}" dt="2023-12-04T02:39:33.579" v="1469" actId="1076"/>
          <ac:picMkLst>
            <pc:docMk/>
            <pc:sldMk cId="2318137736" sldId="271"/>
            <ac:picMk id="19" creationId="{6DD599CF-A41A-0EB0-488C-CFEB53B20D22}"/>
          </ac:picMkLst>
        </pc:picChg>
        <pc:picChg chg="del">
          <ac:chgData name="Rocco Tropea" userId="84229e3f-ae8a-43e1-9dda-219454415935" providerId="ADAL" clId="{48B9616A-7A67-409F-9513-7F1C9FA33ED1}" dt="2023-12-04T18:47:38.941" v="5193" actId="478"/>
          <ac:picMkLst>
            <pc:docMk/>
            <pc:sldMk cId="2318137736" sldId="271"/>
            <ac:picMk id="21" creationId="{08591908-D255-7316-AECE-20147A743CEB}"/>
          </ac:picMkLst>
        </pc:picChg>
        <pc:picChg chg="mod">
          <ac:chgData name="Rocco Tropea" userId="84229e3f-ae8a-43e1-9dda-219454415935" providerId="ADAL" clId="{48B9616A-7A67-409F-9513-7F1C9FA33ED1}" dt="2023-12-04T18:37:11.664" v="4941" actId="1076"/>
          <ac:picMkLst>
            <pc:docMk/>
            <pc:sldMk cId="2318137736" sldId="271"/>
            <ac:picMk id="51" creationId="{6917426F-AE17-1B0E-DDC5-091C00619649}"/>
          </ac:picMkLst>
        </pc:picChg>
        <pc:picChg chg="mod">
          <ac:chgData name="Rocco Tropea" userId="84229e3f-ae8a-43e1-9dda-219454415935" providerId="ADAL" clId="{48B9616A-7A67-409F-9513-7F1C9FA33ED1}" dt="2023-12-04T18:43:27.811" v="5086" actId="1076"/>
          <ac:picMkLst>
            <pc:docMk/>
            <pc:sldMk cId="2318137736" sldId="271"/>
            <ac:picMk id="54" creationId="{7D633248-9ADC-7B51-731E-934F4DB5223D}"/>
          </ac:picMkLst>
        </pc:picChg>
        <pc:picChg chg="mod">
          <ac:chgData name="Rocco Tropea" userId="84229e3f-ae8a-43e1-9dda-219454415935" providerId="ADAL" clId="{48B9616A-7A67-409F-9513-7F1C9FA33ED1}" dt="2023-12-04T18:42:54.747" v="5043" actId="1076"/>
          <ac:picMkLst>
            <pc:docMk/>
            <pc:sldMk cId="2318137736" sldId="271"/>
            <ac:picMk id="56" creationId="{6AAB8FDA-CDC9-B91E-E82A-46A233242FF1}"/>
          </ac:picMkLst>
        </pc:picChg>
        <pc:picChg chg="add del">
          <ac:chgData name="Rocco Tropea" userId="84229e3f-ae8a-43e1-9dda-219454415935" providerId="ADAL" clId="{48B9616A-7A67-409F-9513-7F1C9FA33ED1}" dt="2023-12-04T18:35:48.671" v="4911"/>
          <ac:picMkLst>
            <pc:docMk/>
            <pc:sldMk cId="2318137736" sldId="271"/>
            <ac:picMk id="60" creationId="{54295F40-C967-B053-ECDA-6C0F8BD1DAEF}"/>
          </ac:picMkLst>
        </pc:picChg>
        <pc:picChg chg="del mod">
          <ac:chgData name="Rocco Tropea" userId="84229e3f-ae8a-43e1-9dda-219454415935" providerId="ADAL" clId="{48B9616A-7A67-409F-9513-7F1C9FA33ED1}" dt="2023-12-04T18:47:53.300" v="5196" actId="478"/>
          <ac:picMkLst>
            <pc:docMk/>
            <pc:sldMk cId="2318137736" sldId="271"/>
            <ac:picMk id="62" creationId="{92A379FB-9585-F5F6-ECA4-5FAAEAD82C74}"/>
          </ac:picMkLst>
        </pc:picChg>
        <pc:picChg chg="add mod">
          <ac:chgData name="Rocco Tropea" userId="84229e3f-ae8a-43e1-9dda-219454415935" providerId="ADAL" clId="{48B9616A-7A67-409F-9513-7F1C9FA33ED1}" dt="2023-12-04T02:46:17.730" v="2226" actId="1076"/>
          <ac:picMkLst>
            <pc:docMk/>
            <pc:sldMk cId="2318137736" sldId="271"/>
            <ac:picMk id="1026" creationId="{49D79809-4762-EA12-CFAD-303E1ABF5CD2}"/>
          </ac:picMkLst>
        </pc:picChg>
        <pc:picChg chg="add mod">
          <ac:chgData name="Rocco Tropea" userId="84229e3f-ae8a-43e1-9dda-219454415935" providerId="ADAL" clId="{48B9616A-7A67-409F-9513-7F1C9FA33ED1}" dt="2023-12-04T18:37:09.193" v="4940" actId="1076"/>
          <ac:picMkLst>
            <pc:docMk/>
            <pc:sldMk cId="2318137736" sldId="271"/>
            <ac:picMk id="1028" creationId="{286594E7-0C0E-CEB0-1C8E-D1C99F866513}"/>
          </ac:picMkLst>
        </pc:picChg>
        <pc:cxnChg chg="add mod">
          <ac:chgData name="Rocco Tropea" userId="84229e3f-ae8a-43e1-9dda-219454415935" providerId="ADAL" clId="{48B9616A-7A67-409F-9513-7F1C9FA33ED1}" dt="2023-12-04T03:06:53.115" v="3139" actId="1076"/>
          <ac:cxnSpMkLst>
            <pc:docMk/>
            <pc:sldMk cId="2318137736" sldId="271"/>
            <ac:cxnSpMk id="16" creationId="{48B6F9E7-0BE6-1257-7886-19A5E19639B1}"/>
          </ac:cxnSpMkLst>
        </pc:cxnChg>
        <pc:cxnChg chg="add mod">
          <ac:chgData name="Rocco Tropea" userId="84229e3f-ae8a-43e1-9dda-219454415935" providerId="ADAL" clId="{48B9616A-7A67-409F-9513-7F1C9FA33ED1}" dt="2023-12-04T03:06:53.115" v="3139" actId="1076"/>
          <ac:cxnSpMkLst>
            <pc:docMk/>
            <pc:sldMk cId="2318137736" sldId="271"/>
            <ac:cxnSpMk id="26" creationId="{596EA701-907D-C88B-B525-C8113C3390DD}"/>
          </ac:cxnSpMkLst>
        </pc:cxnChg>
        <pc:cxnChg chg="add mod">
          <ac:chgData name="Rocco Tropea" userId="84229e3f-ae8a-43e1-9dda-219454415935" providerId="ADAL" clId="{48B9616A-7A67-409F-9513-7F1C9FA33ED1}" dt="2023-12-04T18:29:59.878" v="4805" actId="14100"/>
          <ac:cxnSpMkLst>
            <pc:docMk/>
            <pc:sldMk cId="2318137736" sldId="271"/>
            <ac:cxnSpMk id="29" creationId="{4E7E0DCD-B77E-3286-2755-C8C0598159EE}"/>
          </ac:cxnSpMkLst>
        </pc:cxnChg>
        <pc:cxnChg chg="add mod">
          <ac:chgData name="Rocco Tropea" userId="84229e3f-ae8a-43e1-9dda-219454415935" providerId="ADAL" clId="{48B9616A-7A67-409F-9513-7F1C9FA33ED1}" dt="2023-12-04T18:30:06.682" v="4808" actId="14100"/>
          <ac:cxnSpMkLst>
            <pc:docMk/>
            <pc:sldMk cId="2318137736" sldId="271"/>
            <ac:cxnSpMk id="32" creationId="{0A315C09-20DC-D881-99C2-D1A8F5FD6947}"/>
          </ac:cxnSpMkLst>
        </pc:cxnChg>
        <pc:cxnChg chg="add mod">
          <ac:chgData name="Rocco Tropea" userId="84229e3f-ae8a-43e1-9dda-219454415935" providerId="ADAL" clId="{48B9616A-7A67-409F-9513-7F1C9FA33ED1}" dt="2023-12-04T18:29:55.225" v="4802" actId="14100"/>
          <ac:cxnSpMkLst>
            <pc:docMk/>
            <pc:sldMk cId="2318137736" sldId="271"/>
            <ac:cxnSpMk id="36" creationId="{3996F312-A2E7-AD24-E9E7-F97E9995CBD1}"/>
          </ac:cxnSpMkLst>
        </pc:cxnChg>
        <pc:cxnChg chg="add del mod">
          <ac:chgData name="Rocco Tropea" userId="84229e3f-ae8a-43e1-9dda-219454415935" providerId="ADAL" clId="{48B9616A-7A67-409F-9513-7F1C9FA33ED1}" dt="2023-12-04T19:33:21.061" v="5242" actId="478"/>
          <ac:cxnSpMkLst>
            <pc:docMk/>
            <pc:sldMk cId="2318137736" sldId="271"/>
            <ac:cxnSpMk id="62" creationId="{8AAC7A1C-469A-98E0-B71C-553E5BDE5E8A}"/>
          </ac:cxnSpMkLst>
        </pc:cxnChg>
        <pc:extLst>
          <p:ext xmlns:p="http://schemas.openxmlformats.org/presentationml/2006/main" uri="{D6D511B9-2390-475A-947B-AFAB55BFBCF1}">
            <pc226:cmChg xmlns:pc226="http://schemas.microsoft.com/office/powerpoint/2022/06/main/command" chg="del mod">
              <pc226:chgData name="Rocco Tropea" userId="84229e3f-ae8a-43e1-9dda-219454415935" providerId="ADAL" clId="{48B9616A-7A67-409F-9513-7F1C9FA33ED1}" dt="2023-12-04T21:42:48.251" v="5415"/>
              <pc2:cmMkLst xmlns:pc2="http://schemas.microsoft.com/office/powerpoint/2019/9/main/command">
                <pc:docMk/>
                <pc:sldMk cId="2318137736" sldId="271"/>
                <pc2:cmMk id="{467CF257-50FC-4FDA-BE4B-6496E0276CFD}"/>
              </pc2:cmMkLst>
            </pc226:cmChg>
            <pc226:cmChg xmlns:pc226="http://schemas.microsoft.com/office/powerpoint/2022/06/main/command" chg="del">
              <pc226:chgData name="Rocco Tropea" userId="84229e3f-ae8a-43e1-9dda-219454415935" providerId="ADAL" clId="{48B9616A-7A67-409F-9513-7F1C9FA33ED1}" dt="2023-12-04T21:41:36.085" v="5295"/>
              <pc2:cmMkLst xmlns:pc2="http://schemas.microsoft.com/office/powerpoint/2019/9/main/command">
                <pc:docMk/>
                <pc:sldMk cId="2318137736" sldId="271"/>
                <pc2:cmMk id="{952CB87F-626E-48B8-9A61-C72EA908EBE7}"/>
              </pc2:cmMkLst>
            </pc226:cmChg>
            <pc226:cmChg xmlns:pc226="http://schemas.microsoft.com/office/powerpoint/2022/06/main/command" chg="del mod">
              <pc226:chgData name="Rocco Tropea" userId="84229e3f-ae8a-43e1-9dda-219454415935" providerId="ADAL" clId="{48B9616A-7A67-409F-9513-7F1C9FA33ED1}" dt="2023-12-04T21:42:43.426" v="5413"/>
              <pc2:cmMkLst xmlns:pc2="http://schemas.microsoft.com/office/powerpoint/2019/9/main/command">
                <pc:docMk/>
                <pc:sldMk cId="2318137736" sldId="271"/>
                <pc2:cmMk id="{73702A80-AB44-4A1A-8539-BFDECFB273E9}"/>
              </pc2:cmMkLst>
            </pc226:cmChg>
            <pc226:cmChg xmlns:pc226="http://schemas.microsoft.com/office/powerpoint/2022/06/main/command" chg="del">
              <pc226:chgData name="Rocco Tropea" userId="84229e3f-ae8a-43e1-9dda-219454415935" providerId="ADAL" clId="{48B9616A-7A67-409F-9513-7F1C9FA33ED1}" dt="2023-12-04T21:41:38.749" v="5296"/>
              <pc2:cmMkLst xmlns:pc2="http://schemas.microsoft.com/office/powerpoint/2019/9/main/command">
                <pc:docMk/>
                <pc:sldMk cId="2318137736" sldId="271"/>
                <pc2:cmMk id="{C6460F88-AF09-45B2-8566-989862D20CD0}"/>
              </pc2:cmMkLst>
            </pc226:cmChg>
            <pc226:cmChg xmlns:pc226="http://schemas.microsoft.com/office/powerpoint/2022/06/main/command" chg="mod">
              <pc226:chgData name="Rocco Tropea" userId="84229e3f-ae8a-43e1-9dda-219454415935" providerId="ADAL" clId="{48B9616A-7A67-409F-9513-7F1C9FA33ED1}" dt="2023-12-04T03:28:00.733" v="3571"/>
              <pc2:cmMkLst xmlns:pc2="http://schemas.microsoft.com/office/powerpoint/2019/9/main/command">
                <pc:docMk/>
                <pc:sldMk cId="2318137736" sldId="271"/>
                <pc2:cmMk id="{00CB7990-8EE2-4D05-A323-399B8DE3D74A}"/>
              </pc2:cmMkLst>
            </pc226:cmChg>
            <pc226:cmChg xmlns:pc226="http://schemas.microsoft.com/office/powerpoint/2022/06/main/command" chg="del">
              <pc226:chgData name="Rocco Tropea" userId="84229e3f-ae8a-43e1-9dda-219454415935" providerId="ADAL" clId="{48B9616A-7A67-409F-9513-7F1C9FA33ED1}" dt="2023-12-04T21:42:58.737" v="5416"/>
              <pc2:cmMkLst xmlns:pc2="http://schemas.microsoft.com/office/powerpoint/2019/9/main/command">
                <pc:docMk/>
                <pc:sldMk cId="2318137736" sldId="271"/>
                <pc2:cmMk id="{D3E3B0A3-98C4-42A5-AF1F-B10C662B9B95}"/>
              </pc2:cmMkLst>
            </pc226:cmChg>
            <pc226:cmChg xmlns:pc226="http://schemas.microsoft.com/office/powerpoint/2022/06/main/command" chg="del">
              <pc226:chgData name="Rocco Tropea" userId="84229e3f-ae8a-43e1-9dda-219454415935" providerId="ADAL" clId="{48B9616A-7A67-409F-9513-7F1C9FA33ED1}" dt="2023-12-04T21:41:41.473" v="5297"/>
              <pc2:cmMkLst xmlns:pc2="http://schemas.microsoft.com/office/powerpoint/2019/9/main/command">
                <pc:docMk/>
                <pc:sldMk cId="2318137736" sldId="271"/>
                <pc2:cmMk id="{FDC351A6-38A1-45C3-98E6-FCECB8539439}"/>
              </pc2:cmMkLst>
            </pc226:cmChg>
            <pc226:cmChg xmlns:pc226="http://schemas.microsoft.com/office/powerpoint/2022/06/main/command" chg="mod">
              <pc226:chgData name="Rocco Tropea" userId="84229e3f-ae8a-43e1-9dda-219454415935" providerId="ADAL" clId="{48B9616A-7A67-409F-9513-7F1C9FA33ED1}" dt="2023-12-04T03:27:40.057" v="3554" actId="20577"/>
              <pc2:cmMkLst xmlns:pc2="http://schemas.microsoft.com/office/powerpoint/2019/9/main/command">
                <pc:docMk/>
                <pc:sldMk cId="2318137736" sldId="271"/>
                <pc2:cmMk id="{7ADB52BA-00B3-4C6D-A6E0-DB66B7783FB7}"/>
              </pc2:cmMkLst>
            </pc226:cmChg>
            <pc226:cmChg xmlns:pc226="http://schemas.microsoft.com/office/powerpoint/2022/06/main/command" chg="del">
              <pc226:chgData name="Rocco Tropea" userId="84229e3f-ae8a-43e1-9dda-219454415935" providerId="ADAL" clId="{48B9616A-7A67-409F-9513-7F1C9FA33ED1}" dt="2023-12-04T21:43:51.076" v="5417"/>
              <pc2:cmMkLst xmlns:pc2="http://schemas.microsoft.com/office/powerpoint/2019/9/main/command">
                <pc:docMk/>
                <pc:sldMk cId="2318137736" sldId="271"/>
                <pc2:cmMk id="{430D6AD0-30B6-442F-BE82-2BC4DFD06832}"/>
              </pc2:cmMkLst>
            </pc226:cmChg>
            <pc226:cmChg xmlns:pc226="http://schemas.microsoft.com/office/powerpoint/2022/06/main/command" chg="del mod">
              <pc226:chgData name="Rocco Tropea" userId="84229e3f-ae8a-43e1-9dda-219454415935" providerId="ADAL" clId="{48B9616A-7A67-409F-9513-7F1C9FA33ED1}" dt="2023-12-04T21:39:31.913" v="5269"/>
              <pc2:cmMkLst xmlns:pc2="http://schemas.microsoft.com/office/powerpoint/2019/9/main/command">
                <pc:docMk/>
                <pc:sldMk cId="2318137736" sldId="271"/>
                <pc2:cmMk id="{4402F8D8-A987-497A-B381-5A34650B76FC}"/>
              </pc2:cmMkLst>
            </pc226:cmChg>
            <pc226:cmChg xmlns:pc226="http://schemas.microsoft.com/office/powerpoint/2022/06/main/command" chg="del">
              <pc226:chgData name="Rocco Tropea" userId="84229e3f-ae8a-43e1-9dda-219454415935" providerId="ADAL" clId="{48B9616A-7A67-409F-9513-7F1C9FA33ED1}" dt="2023-12-04T21:42:45.752" v="5414"/>
              <pc2:cmMkLst xmlns:pc2="http://schemas.microsoft.com/office/powerpoint/2019/9/main/command">
                <pc:docMk/>
                <pc:sldMk cId="2318137736" sldId="271"/>
                <pc2:cmMk id="{36E4A9DF-259A-4A43-95FD-37F324CA3CE7}"/>
              </pc2:cmMkLst>
            </pc226:cmChg>
          </p:ext>
        </pc:extLst>
      </pc:sldChg>
      <pc:sldChg chg="modSp del mod">
        <pc:chgData name="Rocco Tropea" userId="84229e3f-ae8a-43e1-9dda-219454415935" providerId="ADAL" clId="{48B9616A-7A67-409F-9513-7F1C9FA33ED1}" dt="2023-12-04T02:29:48.327" v="1178" actId="47"/>
        <pc:sldMkLst>
          <pc:docMk/>
          <pc:sldMk cId="577442143" sldId="272"/>
        </pc:sldMkLst>
        <pc:spChg chg="mod">
          <ac:chgData name="Rocco Tropea" userId="84229e3f-ae8a-43e1-9dda-219454415935" providerId="ADAL" clId="{48B9616A-7A67-409F-9513-7F1C9FA33ED1}" dt="2023-12-04T02:28:45.456" v="1165" actId="113"/>
          <ac:spMkLst>
            <pc:docMk/>
            <pc:sldMk cId="577442143" sldId="272"/>
            <ac:spMk id="108" creationId="{00000000-0000-0000-0000-000000000000}"/>
          </ac:spMkLst>
        </pc:spChg>
      </pc:sldChg>
    </pc:docChg>
  </pc:docChgLst>
  <pc:docChgLst>
    <pc:chgData name="Charles Schatmeyer" userId="36425f4a-c74e-4829-90e4-e64f4da80c3b" providerId="ADAL" clId="{BCD489A8-1224-A34F-98E5-91D7D9446561}"/>
    <pc:docChg chg="undo custSel modSld">
      <pc:chgData name="Charles Schatmeyer" userId="36425f4a-c74e-4829-90e4-e64f4da80c3b" providerId="ADAL" clId="{BCD489A8-1224-A34F-98E5-91D7D9446561}" dt="2023-12-06T15:24:24.338" v="5082" actId="1076"/>
      <pc:docMkLst>
        <pc:docMk/>
      </pc:docMkLst>
      <pc:sldChg chg="addSp delSp modSp mod modCm">
        <pc:chgData name="Charles Schatmeyer" userId="36425f4a-c74e-4829-90e4-e64f4da80c3b" providerId="ADAL" clId="{BCD489A8-1224-A34F-98E5-91D7D9446561}" dt="2023-12-06T15:24:24.338" v="5082" actId="1076"/>
        <pc:sldMkLst>
          <pc:docMk/>
          <pc:sldMk cId="2318137736" sldId="271"/>
        </pc:sldMkLst>
        <pc:spChg chg="mod">
          <ac:chgData name="Charles Schatmeyer" userId="36425f4a-c74e-4829-90e4-e64f4da80c3b" providerId="ADAL" clId="{BCD489A8-1224-A34F-98E5-91D7D9446561}" dt="2023-12-04T16:41:55.750" v="2334" actId="14100"/>
          <ac:spMkLst>
            <pc:docMk/>
            <pc:sldMk cId="2318137736" sldId="271"/>
            <ac:spMk id="2" creationId="{9A0B3069-BE83-45EE-F695-A4CDC5434995}"/>
          </ac:spMkLst>
        </pc:spChg>
        <pc:spChg chg="mod">
          <ac:chgData name="Charles Schatmeyer" userId="36425f4a-c74e-4829-90e4-e64f4da80c3b" providerId="ADAL" clId="{BCD489A8-1224-A34F-98E5-91D7D9446561}" dt="2023-12-01T17:52:19.964" v="1408" actId="1076"/>
          <ac:spMkLst>
            <pc:docMk/>
            <pc:sldMk cId="2318137736" sldId="271"/>
            <ac:spMk id="5" creationId="{C40FFF95-336E-10D5-7F1C-DAED2AC4C733}"/>
          </ac:spMkLst>
        </pc:spChg>
        <pc:spChg chg="mod">
          <ac:chgData name="Charles Schatmeyer" userId="36425f4a-c74e-4829-90e4-e64f4da80c3b" providerId="ADAL" clId="{BCD489A8-1224-A34F-98E5-91D7D9446561}" dt="2023-12-04T15:30:58.964" v="1786" actId="113"/>
          <ac:spMkLst>
            <pc:docMk/>
            <pc:sldMk cId="2318137736" sldId="271"/>
            <ac:spMk id="6" creationId="{A8267A86-247B-CC3A-CAD9-F10390883AF6}"/>
          </ac:spMkLst>
        </pc:spChg>
        <pc:spChg chg="mod">
          <ac:chgData name="Charles Schatmeyer" userId="36425f4a-c74e-4829-90e4-e64f4da80c3b" providerId="ADAL" clId="{BCD489A8-1224-A34F-98E5-91D7D9446561}" dt="2023-12-04T19:14:33.552" v="4630" actId="1036"/>
          <ac:spMkLst>
            <pc:docMk/>
            <pc:sldMk cId="2318137736" sldId="271"/>
            <ac:spMk id="7" creationId="{603D56E3-9CBE-7572-631C-529F445DC9D3}"/>
          </ac:spMkLst>
        </pc:spChg>
        <pc:spChg chg="mod">
          <ac:chgData name="Charles Schatmeyer" userId="36425f4a-c74e-4829-90e4-e64f4da80c3b" providerId="ADAL" clId="{BCD489A8-1224-A34F-98E5-91D7D9446561}" dt="2023-12-04T18:32:57.586" v="4447" actId="20577"/>
          <ac:spMkLst>
            <pc:docMk/>
            <pc:sldMk cId="2318137736" sldId="271"/>
            <ac:spMk id="8" creationId="{C95217FA-362C-E3A2-5746-038DA0A55546}"/>
          </ac:spMkLst>
        </pc:spChg>
        <pc:spChg chg="mod">
          <ac:chgData name="Charles Schatmeyer" userId="36425f4a-c74e-4829-90e4-e64f4da80c3b" providerId="ADAL" clId="{BCD489A8-1224-A34F-98E5-91D7D9446561}" dt="2023-12-04T18:48:08.112" v="4533" actId="1076"/>
          <ac:spMkLst>
            <pc:docMk/>
            <pc:sldMk cId="2318137736" sldId="271"/>
            <ac:spMk id="9" creationId="{C380F33B-45C1-91C1-A4BC-6B9A49EF565F}"/>
          </ac:spMkLst>
        </pc:spChg>
        <pc:spChg chg="del">
          <ac:chgData name="Charles Schatmeyer" userId="36425f4a-c74e-4829-90e4-e64f4da80c3b" providerId="ADAL" clId="{BCD489A8-1224-A34F-98E5-91D7D9446561}" dt="2023-12-01T17:33:31.925" v="9" actId="478"/>
          <ac:spMkLst>
            <pc:docMk/>
            <pc:sldMk cId="2318137736" sldId="271"/>
            <ac:spMk id="11" creationId="{43273946-DD9B-BBAE-0B34-41E3F4150B8C}"/>
          </ac:spMkLst>
        </pc:spChg>
        <pc:spChg chg="mod">
          <ac:chgData name="Charles Schatmeyer" userId="36425f4a-c74e-4829-90e4-e64f4da80c3b" providerId="ADAL" clId="{BCD489A8-1224-A34F-98E5-91D7D9446561}" dt="2023-12-04T19:14:10.793" v="4618" actId="255"/>
          <ac:spMkLst>
            <pc:docMk/>
            <pc:sldMk cId="2318137736" sldId="271"/>
            <ac:spMk id="13" creationId="{41EAC815-6114-091E-1F46-8CB300929025}"/>
          </ac:spMkLst>
        </pc:spChg>
        <pc:spChg chg="mod">
          <ac:chgData name="Charles Schatmeyer" userId="36425f4a-c74e-4829-90e4-e64f4da80c3b" providerId="ADAL" clId="{BCD489A8-1224-A34F-98E5-91D7D9446561}" dt="2023-12-04T18:17:01.706" v="4307" actId="14100"/>
          <ac:spMkLst>
            <pc:docMk/>
            <pc:sldMk cId="2318137736" sldId="271"/>
            <ac:spMk id="14" creationId="{311EA243-C35F-9581-1882-9C190E5466F1}"/>
          </ac:spMkLst>
        </pc:spChg>
        <pc:spChg chg="add mod">
          <ac:chgData name="Charles Schatmeyer" userId="36425f4a-c74e-4829-90e4-e64f4da80c3b" providerId="ADAL" clId="{BCD489A8-1224-A34F-98E5-91D7D9446561}" dt="2023-12-01T17:43:16.292" v="713" actId="1076"/>
          <ac:spMkLst>
            <pc:docMk/>
            <pc:sldMk cId="2318137736" sldId="271"/>
            <ac:spMk id="15" creationId="{48214F80-F5E8-C385-2C78-29FA2331235D}"/>
          </ac:spMkLst>
        </pc:spChg>
        <pc:spChg chg="add mod">
          <ac:chgData name="Charles Schatmeyer" userId="36425f4a-c74e-4829-90e4-e64f4da80c3b" providerId="ADAL" clId="{BCD489A8-1224-A34F-98E5-91D7D9446561}" dt="2023-12-01T17:43:16.292" v="713" actId="1076"/>
          <ac:spMkLst>
            <pc:docMk/>
            <pc:sldMk cId="2318137736" sldId="271"/>
            <ac:spMk id="16" creationId="{BA625467-AAB2-A659-7348-EBA187C1E2C6}"/>
          </ac:spMkLst>
        </pc:spChg>
        <pc:spChg chg="mod">
          <ac:chgData name="Charles Schatmeyer" userId="36425f4a-c74e-4829-90e4-e64f4da80c3b" providerId="ADAL" clId="{BCD489A8-1224-A34F-98E5-91D7D9446561}" dt="2023-12-04T18:49:10.034" v="4543" actId="14100"/>
          <ac:spMkLst>
            <pc:docMk/>
            <pc:sldMk cId="2318137736" sldId="271"/>
            <ac:spMk id="17" creationId="{E31F3023-8532-D64A-87AC-375231FC8E51}"/>
          </ac:spMkLst>
        </pc:spChg>
        <pc:spChg chg="mod">
          <ac:chgData name="Charles Schatmeyer" userId="36425f4a-c74e-4829-90e4-e64f4da80c3b" providerId="ADAL" clId="{BCD489A8-1224-A34F-98E5-91D7D9446561}" dt="2023-12-01T17:56:41.806" v="1695"/>
          <ac:spMkLst>
            <pc:docMk/>
            <pc:sldMk cId="2318137736" sldId="271"/>
            <ac:spMk id="18" creationId="{20CDC2B1-1292-1829-8288-7E6EF403F552}"/>
          </ac:spMkLst>
        </pc:spChg>
        <pc:spChg chg="mod">
          <ac:chgData name="Charles Schatmeyer" userId="36425f4a-c74e-4829-90e4-e64f4da80c3b" providerId="ADAL" clId="{BCD489A8-1224-A34F-98E5-91D7D9446561}" dt="2023-12-04T19:42:06.416" v="4961" actId="20577"/>
          <ac:spMkLst>
            <pc:docMk/>
            <pc:sldMk cId="2318137736" sldId="271"/>
            <ac:spMk id="18" creationId="{5A6031E4-F59E-D2CB-ED1C-D4A8F210E3CA}"/>
          </ac:spMkLst>
        </pc:spChg>
        <pc:spChg chg="mod">
          <ac:chgData name="Charles Schatmeyer" userId="36425f4a-c74e-4829-90e4-e64f4da80c3b" providerId="ADAL" clId="{BCD489A8-1224-A34F-98E5-91D7D9446561}" dt="2023-12-04T19:42:47.159" v="4983" actId="1035"/>
          <ac:spMkLst>
            <pc:docMk/>
            <pc:sldMk cId="2318137736" sldId="271"/>
            <ac:spMk id="19" creationId="{9E65E656-DB21-FE70-5949-405A8A41C1CC}"/>
          </ac:spMkLst>
        </pc:spChg>
        <pc:spChg chg="mod">
          <ac:chgData name="Charles Schatmeyer" userId="36425f4a-c74e-4829-90e4-e64f4da80c3b" providerId="ADAL" clId="{BCD489A8-1224-A34F-98E5-91D7D9446561}" dt="2023-12-01T17:56:49.987" v="1709" actId="20577"/>
          <ac:spMkLst>
            <pc:docMk/>
            <pc:sldMk cId="2318137736" sldId="271"/>
            <ac:spMk id="19" creationId="{E9A29842-E8CB-5ECA-A8CB-F5A89A1DA84C}"/>
          </ac:spMkLst>
        </pc:spChg>
        <pc:spChg chg="mod">
          <ac:chgData name="Charles Schatmeyer" userId="36425f4a-c74e-4829-90e4-e64f4da80c3b" providerId="ADAL" clId="{BCD489A8-1224-A34F-98E5-91D7D9446561}" dt="2023-12-01T17:56:41.806" v="1695"/>
          <ac:spMkLst>
            <pc:docMk/>
            <pc:sldMk cId="2318137736" sldId="271"/>
            <ac:spMk id="20" creationId="{34C9991F-7845-86BF-348C-3EF73BC2E643}"/>
          </ac:spMkLst>
        </pc:spChg>
        <pc:spChg chg="add mod">
          <ac:chgData name="Charles Schatmeyer" userId="36425f4a-c74e-4829-90e4-e64f4da80c3b" providerId="ADAL" clId="{BCD489A8-1224-A34F-98E5-91D7D9446561}" dt="2023-12-04T19:18:10.681" v="4741" actId="20577"/>
          <ac:spMkLst>
            <pc:docMk/>
            <pc:sldMk cId="2318137736" sldId="271"/>
            <ac:spMk id="21" creationId="{9A278136-30E7-2DE5-1738-7B463725FDA4}"/>
          </ac:spMkLst>
        </pc:spChg>
        <pc:spChg chg="mod">
          <ac:chgData name="Charles Schatmeyer" userId="36425f4a-c74e-4829-90e4-e64f4da80c3b" providerId="ADAL" clId="{BCD489A8-1224-A34F-98E5-91D7D9446561}" dt="2023-12-04T18:20:24.924" v="4321" actId="1076"/>
          <ac:spMkLst>
            <pc:docMk/>
            <pc:sldMk cId="2318137736" sldId="271"/>
            <ac:spMk id="23" creationId="{D031F115-0229-DA8F-C104-CCED1B3A2FD7}"/>
          </ac:spMkLst>
        </pc:spChg>
        <pc:spChg chg="mod">
          <ac:chgData name="Charles Schatmeyer" userId="36425f4a-c74e-4829-90e4-e64f4da80c3b" providerId="ADAL" clId="{BCD489A8-1224-A34F-98E5-91D7D9446561}" dt="2023-12-04T18:42:52.057" v="4517" actId="1076"/>
          <ac:spMkLst>
            <pc:docMk/>
            <pc:sldMk cId="2318137736" sldId="271"/>
            <ac:spMk id="25" creationId="{CC633A01-8242-C689-F372-5B113CFE0382}"/>
          </ac:spMkLst>
        </pc:spChg>
        <pc:spChg chg="mod">
          <ac:chgData name="Charles Schatmeyer" userId="36425f4a-c74e-4829-90e4-e64f4da80c3b" providerId="ADAL" clId="{BCD489A8-1224-A34F-98E5-91D7D9446561}" dt="2023-12-04T18:42:47.057" v="4516" actId="1076"/>
          <ac:spMkLst>
            <pc:docMk/>
            <pc:sldMk cId="2318137736" sldId="271"/>
            <ac:spMk id="28" creationId="{4143101D-AD8C-20FA-7924-6D3B3431C03B}"/>
          </ac:spMkLst>
        </pc:spChg>
        <pc:spChg chg="mod">
          <ac:chgData name="Charles Schatmeyer" userId="36425f4a-c74e-4829-90e4-e64f4da80c3b" providerId="ADAL" clId="{BCD489A8-1224-A34F-98E5-91D7D9446561}" dt="2023-12-04T18:31:07.396" v="4389" actId="1076"/>
          <ac:spMkLst>
            <pc:docMk/>
            <pc:sldMk cId="2318137736" sldId="271"/>
            <ac:spMk id="30" creationId="{C42A4CD6-AD6C-9AAE-C49F-D5BE291BAD07}"/>
          </ac:spMkLst>
        </pc:spChg>
        <pc:spChg chg="mod">
          <ac:chgData name="Charles Schatmeyer" userId="36425f4a-c74e-4829-90e4-e64f4da80c3b" providerId="ADAL" clId="{BCD489A8-1224-A34F-98E5-91D7D9446561}" dt="2023-12-04T18:21:06.976" v="4326" actId="208"/>
          <ac:spMkLst>
            <pc:docMk/>
            <pc:sldMk cId="2318137736" sldId="271"/>
            <ac:spMk id="31" creationId="{1DE2D0DA-907C-57A7-91FB-2D54F6EA8A94}"/>
          </ac:spMkLst>
        </pc:spChg>
        <pc:spChg chg="mod">
          <ac:chgData name="Charles Schatmeyer" userId="36425f4a-c74e-4829-90e4-e64f4da80c3b" providerId="ADAL" clId="{BCD489A8-1224-A34F-98E5-91D7D9446561}" dt="2023-12-04T18:37:20.506" v="4465" actId="1076"/>
          <ac:spMkLst>
            <pc:docMk/>
            <pc:sldMk cId="2318137736" sldId="271"/>
            <ac:spMk id="33" creationId="{573D1823-D4F2-E61D-41CD-CBDDBB69CD2F}"/>
          </ac:spMkLst>
        </pc:spChg>
        <pc:spChg chg="mod">
          <ac:chgData name="Charles Schatmeyer" userId="36425f4a-c74e-4829-90e4-e64f4da80c3b" providerId="ADAL" clId="{BCD489A8-1224-A34F-98E5-91D7D9446561}" dt="2023-12-04T18:42:57.857" v="4518" actId="1076"/>
          <ac:spMkLst>
            <pc:docMk/>
            <pc:sldMk cId="2318137736" sldId="271"/>
            <ac:spMk id="35" creationId="{D346864A-DEED-5E78-8AD6-D4B43AAB41A0}"/>
          </ac:spMkLst>
        </pc:spChg>
        <pc:spChg chg="mod">
          <ac:chgData name="Charles Schatmeyer" userId="36425f4a-c74e-4829-90e4-e64f4da80c3b" providerId="ADAL" clId="{BCD489A8-1224-A34F-98E5-91D7D9446561}" dt="2023-12-04T20:19:04.163" v="5072" actId="1038"/>
          <ac:spMkLst>
            <pc:docMk/>
            <pc:sldMk cId="2318137736" sldId="271"/>
            <ac:spMk id="39" creationId="{2E76C9D0-A174-A624-25B9-F1D6B1742683}"/>
          </ac:spMkLst>
        </pc:spChg>
        <pc:spChg chg="mod">
          <ac:chgData name="Charles Schatmeyer" userId="36425f4a-c74e-4829-90e4-e64f4da80c3b" providerId="ADAL" clId="{BCD489A8-1224-A34F-98E5-91D7D9446561}" dt="2023-12-04T16:23:03.047" v="1823" actId="20577"/>
          <ac:spMkLst>
            <pc:docMk/>
            <pc:sldMk cId="2318137736" sldId="271"/>
            <ac:spMk id="41" creationId="{CD634D21-0F95-4C48-BA1D-F0C775AE9A43}"/>
          </ac:spMkLst>
        </pc:spChg>
        <pc:spChg chg="mod">
          <ac:chgData name="Charles Schatmeyer" userId="36425f4a-c74e-4829-90e4-e64f4da80c3b" providerId="ADAL" clId="{BCD489A8-1224-A34F-98E5-91D7D9446561}" dt="2023-12-01T17:56:36.487" v="1694" actId="1076"/>
          <ac:spMkLst>
            <pc:docMk/>
            <pc:sldMk cId="2318137736" sldId="271"/>
            <ac:spMk id="43" creationId="{00000000-0000-0000-0000-000000000000}"/>
          </ac:spMkLst>
        </pc:spChg>
        <pc:spChg chg="mod">
          <ac:chgData name="Charles Schatmeyer" userId="36425f4a-c74e-4829-90e4-e64f4da80c3b" providerId="ADAL" clId="{BCD489A8-1224-A34F-98E5-91D7D9446561}" dt="2023-12-04T18:56:30.376" v="4590" actId="1036"/>
          <ac:spMkLst>
            <pc:docMk/>
            <pc:sldMk cId="2318137736" sldId="271"/>
            <ac:spMk id="55" creationId="{806321B1-0543-CA96-73D2-DA2032BD155E}"/>
          </ac:spMkLst>
        </pc:spChg>
        <pc:spChg chg="add mod">
          <ac:chgData name="Charles Schatmeyer" userId="36425f4a-c74e-4829-90e4-e64f4da80c3b" providerId="ADAL" clId="{BCD489A8-1224-A34F-98E5-91D7D9446561}" dt="2023-12-04T18:35:08.911" v="4448" actId="1076"/>
          <ac:spMkLst>
            <pc:docMk/>
            <pc:sldMk cId="2318137736" sldId="271"/>
            <ac:spMk id="57" creationId="{FC955662-6071-9DDC-02A4-CB79427BF278}"/>
          </ac:spMkLst>
        </pc:spChg>
        <pc:spChg chg="add del mod">
          <ac:chgData name="Charles Schatmeyer" userId="36425f4a-c74e-4829-90e4-e64f4da80c3b" providerId="ADAL" clId="{BCD489A8-1224-A34F-98E5-91D7D9446561}" dt="2023-12-04T18:36:18.454" v="4452" actId="478"/>
          <ac:spMkLst>
            <pc:docMk/>
            <pc:sldMk cId="2318137736" sldId="271"/>
            <ac:spMk id="58" creationId="{4115216B-58B0-7EB3-993E-E2D82BB7AD52}"/>
          </ac:spMkLst>
        </pc:spChg>
        <pc:spChg chg="mod">
          <ac:chgData name="Charles Schatmeyer" userId="36425f4a-c74e-4829-90e4-e64f4da80c3b" providerId="ADAL" clId="{BCD489A8-1224-A34F-98E5-91D7D9446561}" dt="2023-12-04T19:34:04.626" v="4866" actId="1038"/>
          <ac:spMkLst>
            <pc:docMk/>
            <pc:sldMk cId="2318137736" sldId="271"/>
            <ac:spMk id="59" creationId="{56E77428-0A05-AAC4-5DB0-A9CADBA6714E}"/>
          </ac:spMkLst>
        </pc:spChg>
        <pc:spChg chg="add mod">
          <ac:chgData name="Charles Schatmeyer" userId="36425f4a-c74e-4829-90e4-e64f4da80c3b" providerId="ADAL" clId="{BCD489A8-1224-A34F-98E5-91D7D9446561}" dt="2023-12-04T19:31:46.397" v="4858" actId="14100"/>
          <ac:spMkLst>
            <pc:docMk/>
            <pc:sldMk cId="2318137736" sldId="271"/>
            <ac:spMk id="60" creationId="{22999FC6-C04E-6F01-82A3-A240EB4A3F3F}"/>
          </ac:spMkLst>
        </pc:spChg>
        <pc:spChg chg="add mod">
          <ac:chgData name="Charles Schatmeyer" userId="36425f4a-c74e-4829-90e4-e64f4da80c3b" providerId="ADAL" clId="{BCD489A8-1224-A34F-98E5-91D7D9446561}" dt="2023-12-04T18:41:39.407" v="4508" actId="14100"/>
          <ac:spMkLst>
            <pc:docMk/>
            <pc:sldMk cId="2318137736" sldId="271"/>
            <ac:spMk id="63" creationId="{0D230858-D9AA-017A-8AD3-FA419E81D340}"/>
          </ac:spMkLst>
        </pc:spChg>
        <pc:spChg chg="add mod">
          <ac:chgData name="Charles Schatmeyer" userId="36425f4a-c74e-4829-90e4-e64f4da80c3b" providerId="ADAL" clId="{BCD489A8-1224-A34F-98E5-91D7D9446561}" dt="2023-12-04T19:30:49.704" v="4837" actId="1035"/>
          <ac:spMkLst>
            <pc:docMk/>
            <pc:sldMk cId="2318137736" sldId="271"/>
            <ac:spMk id="64" creationId="{9347AE0E-B762-DCF5-2043-91411067843D}"/>
          </ac:spMkLst>
        </pc:spChg>
        <pc:spChg chg="del">
          <ac:chgData name="Charles Schatmeyer" userId="36425f4a-c74e-4829-90e4-e64f4da80c3b" providerId="ADAL" clId="{BCD489A8-1224-A34F-98E5-91D7D9446561}" dt="2023-12-04T19:34:09.287" v="4867" actId="478"/>
          <ac:spMkLst>
            <pc:docMk/>
            <pc:sldMk cId="2318137736" sldId="271"/>
            <ac:spMk id="67" creationId="{7804D5A5-A51A-B354-12E1-3A7107294EF5}"/>
          </ac:spMkLst>
        </pc:spChg>
        <pc:spChg chg="add mod">
          <ac:chgData name="Charles Schatmeyer" userId="36425f4a-c74e-4829-90e4-e64f4da80c3b" providerId="ADAL" clId="{BCD489A8-1224-A34F-98E5-91D7D9446561}" dt="2023-12-04T19:34:22.787" v="4871" actId="1037"/>
          <ac:spMkLst>
            <pc:docMk/>
            <pc:sldMk cId="2318137736" sldId="271"/>
            <ac:spMk id="68" creationId="{2B28FDAD-2001-2902-5F0B-51CBBC94DFF0}"/>
          </ac:spMkLst>
        </pc:spChg>
        <pc:spChg chg="add mod">
          <ac:chgData name="Charles Schatmeyer" userId="36425f4a-c74e-4829-90e4-e64f4da80c3b" providerId="ADAL" clId="{BCD489A8-1224-A34F-98E5-91D7D9446561}" dt="2023-12-04T19:42:27.936" v="4969" actId="1035"/>
          <ac:spMkLst>
            <pc:docMk/>
            <pc:sldMk cId="2318137736" sldId="271"/>
            <ac:spMk id="71" creationId="{50EC4CC7-1711-4B97-F45F-46DF7282F681}"/>
          </ac:spMkLst>
        </pc:spChg>
        <pc:spChg chg="add mod">
          <ac:chgData name="Charles Schatmeyer" userId="36425f4a-c74e-4829-90e4-e64f4da80c3b" providerId="ADAL" clId="{BCD489A8-1224-A34F-98E5-91D7D9446561}" dt="2023-12-04T19:44:31.513" v="5064" actId="1076"/>
          <ac:spMkLst>
            <pc:docMk/>
            <pc:sldMk cId="2318137736" sldId="271"/>
            <ac:spMk id="72" creationId="{CEA471BC-9808-241D-7B4F-DCC38C3AB42B}"/>
          </ac:spMkLst>
        </pc:spChg>
        <pc:spChg chg="mod">
          <ac:chgData name="Charles Schatmeyer" userId="36425f4a-c74e-4829-90e4-e64f4da80c3b" providerId="ADAL" clId="{BCD489A8-1224-A34F-98E5-91D7D9446561}" dt="2023-12-04T15:31:04.366" v="1787" actId="113"/>
          <ac:spMkLst>
            <pc:docMk/>
            <pc:sldMk cId="2318137736" sldId="271"/>
            <ac:spMk id="78" creationId="{00000000-0000-0000-0000-000000000000}"/>
          </ac:spMkLst>
        </pc:spChg>
        <pc:spChg chg="mod">
          <ac:chgData name="Charles Schatmeyer" userId="36425f4a-c74e-4829-90e4-e64f4da80c3b" providerId="ADAL" clId="{BCD489A8-1224-A34F-98E5-91D7D9446561}" dt="2023-12-04T18:16:42.034" v="4306" actId="14100"/>
          <ac:spMkLst>
            <pc:docMk/>
            <pc:sldMk cId="2318137736" sldId="271"/>
            <ac:spMk id="81" creationId="{FE1BB531-0239-4D71-B4E7-7EE57115F59E}"/>
          </ac:spMkLst>
        </pc:spChg>
        <pc:spChg chg="mod">
          <ac:chgData name="Charles Schatmeyer" userId="36425f4a-c74e-4829-90e4-e64f4da80c3b" providerId="ADAL" clId="{BCD489A8-1224-A34F-98E5-91D7D9446561}" dt="2023-12-04T18:16:37.998" v="4305" actId="1076"/>
          <ac:spMkLst>
            <pc:docMk/>
            <pc:sldMk cId="2318137736" sldId="271"/>
            <ac:spMk id="82" creationId="{94FF0E88-8591-41D9-9C20-D61A14F3EC0B}"/>
          </ac:spMkLst>
        </pc:spChg>
        <pc:spChg chg="mod">
          <ac:chgData name="Charles Schatmeyer" userId="36425f4a-c74e-4829-90e4-e64f4da80c3b" providerId="ADAL" clId="{BCD489A8-1224-A34F-98E5-91D7D9446561}" dt="2023-12-04T18:15:57.323" v="4301" actId="1076"/>
          <ac:spMkLst>
            <pc:docMk/>
            <pc:sldMk cId="2318137736" sldId="271"/>
            <ac:spMk id="83" creationId="{EABED165-D1CA-4314-BE5B-D3FA059A0AC5}"/>
          </ac:spMkLst>
        </pc:spChg>
        <pc:spChg chg="mod">
          <ac:chgData name="Charles Schatmeyer" userId="36425f4a-c74e-4829-90e4-e64f4da80c3b" providerId="ADAL" clId="{BCD489A8-1224-A34F-98E5-91D7D9446561}" dt="2023-12-04T18:49:31.755" v="4546" actId="14100"/>
          <ac:spMkLst>
            <pc:docMk/>
            <pc:sldMk cId="2318137736" sldId="271"/>
            <ac:spMk id="85" creationId="{6A278BB6-B852-4F1B-906B-17C5FD21E0EE}"/>
          </ac:spMkLst>
        </pc:spChg>
        <pc:spChg chg="mod">
          <ac:chgData name="Charles Schatmeyer" userId="36425f4a-c74e-4829-90e4-e64f4da80c3b" providerId="ADAL" clId="{BCD489A8-1224-A34F-98E5-91D7D9446561}" dt="2023-12-04T18:52:24.408" v="4587" actId="1035"/>
          <ac:spMkLst>
            <pc:docMk/>
            <pc:sldMk cId="2318137736" sldId="271"/>
            <ac:spMk id="108" creationId="{00000000-0000-0000-0000-000000000000}"/>
          </ac:spMkLst>
        </pc:spChg>
        <pc:spChg chg="mod">
          <ac:chgData name="Charles Schatmeyer" userId="36425f4a-c74e-4829-90e4-e64f4da80c3b" providerId="ADAL" clId="{BCD489A8-1224-A34F-98E5-91D7D9446561}" dt="2023-12-04T18:31:10.196" v="4391" actId="1076"/>
          <ac:spMkLst>
            <pc:docMk/>
            <pc:sldMk cId="2318137736" sldId="271"/>
            <ac:spMk id="138" creationId="{F65E6405-CD04-4738-B8A6-4814A7EDD8B7}"/>
          </ac:spMkLst>
        </pc:spChg>
        <pc:spChg chg="mod">
          <ac:chgData name="Charles Schatmeyer" userId="36425f4a-c74e-4829-90e4-e64f4da80c3b" providerId="ADAL" clId="{BCD489A8-1224-A34F-98E5-91D7D9446561}" dt="2023-12-01T17:32:18.881" v="5" actId="1076"/>
          <ac:spMkLst>
            <pc:docMk/>
            <pc:sldMk cId="2318137736" sldId="271"/>
            <ac:spMk id="139" creationId="{75CC1BC1-5E40-4BFD-A3D7-BDAAFC5FA673}"/>
          </ac:spMkLst>
        </pc:spChg>
        <pc:spChg chg="mod">
          <ac:chgData name="Charles Schatmeyer" userId="36425f4a-c74e-4829-90e4-e64f4da80c3b" providerId="ADAL" clId="{BCD489A8-1224-A34F-98E5-91D7D9446561}" dt="2023-12-01T17:58:15.706" v="1776" actId="20577"/>
          <ac:spMkLst>
            <pc:docMk/>
            <pc:sldMk cId="2318137736" sldId="271"/>
            <ac:spMk id="1062" creationId="{5036944C-3A0A-4730-B0A8-513F22ADEB86}"/>
          </ac:spMkLst>
        </pc:spChg>
        <pc:grpChg chg="mod">
          <ac:chgData name="Charles Schatmeyer" userId="36425f4a-c74e-4829-90e4-e64f4da80c3b" providerId="ADAL" clId="{BCD489A8-1224-A34F-98E5-91D7D9446561}" dt="2023-12-04T18:44:18.158" v="4530" actId="1076"/>
          <ac:grpSpMkLst>
            <pc:docMk/>
            <pc:sldMk cId="2318137736" sldId="271"/>
            <ac:grpSpMk id="10" creationId="{00000000-0000-0000-0000-000000000000}"/>
          </ac:grpSpMkLst>
        </pc:grpChg>
        <pc:grpChg chg="mod">
          <ac:chgData name="Charles Schatmeyer" userId="36425f4a-c74e-4829-90e4-e64f4da80c3b" providerId="ADAL" clId="{BCD489A8-1224-A34F-98E5-91D7D9446561}" dt="2023-12-04T18:49:20.784" v="4544" actId="14100"/>
          <ac:grpSpMkLst>
            <pc:docMk/>
            <pc:sldMk cId="2318137736" sldId="271"/>
            <ac:grpSpMk id="11" creationId="{ED0A51E1-8A07-818B-4CBA-2DB379697B9B}"/>
          </ac:grpSpMkLst>
        </pc:grpChg>
        <pc:grpChg chg="add del mod">
          <ac:chgData name="Charles Schatmeyer" userId="36425f4a-c74e-4829-90e4-e64f4da80c3b" providerId="ADAL" clId="{BCD489A8-1224-A34F-98E5-91D7D9446561}" dt="2023-12-01T17:56:53.387" v="1710" actId="478"/>
          <ac:grpSpMkLst>
            <pc:docMk/>
            <pc:sldMk cId="2318137736" sldId="271"/>
            <ac:grpSpMk id="17" creationId="{C0C2BD5D-AD33-1E54-1979-53FEB965427F}"/>
          </ac:grpSpMkLst>
        </pc:grpChg>
        <pc:grpChg chg="mod">
          <ac:chgData name="Charles Schatmeyer" userId="36425f4a-c74e-4829-90e4-e64f4da80c3b" providerId="ADAL" clId="{BCD489A8-1224-A34F-98E5-91D7D9446561}" dt="2023-12-04T18:19:27.719" v="4312" actId="1076"/>
          <ac:grpSpMkLst>
            <pc:docMk/>
            <pc:sldMk cId="2318137736" sldId="271"/>
            <ac:grpSpMk id="75" creationId="{00000000-0000-0000-0000-000000000000}"/>
          </ac:grpSpMkLst>
        </pc:grpChg>
        <pc:grpChg chg="mod">
          <ac:chgData name="Charles Schatmeyer" userId="36425f4a-c74e-4829-90e4-e64f4da80c3b" providerId="ADAL" clId="{BCD489A8-1224-A34F-98E5-91D7D9446561}" dt="2023-12-01T17:32:19.611" v="7" actId="14100"/>
          <ac:grpSpMkLst>
            <pc:docMk/>
            <pc:sldMk cId="2318137736" sldId="271"/>
            <ac:grpSpMk id="105" creationId="{00000000-0000-0000-0000-000000000000}"/>
          </ac:grpSpMkLst>
        </pc:grpChg>
        <pc:grpChg chg="del">
          <ac:chgData name="Charles Schatmeyer" userId="36425f4a-c74e-4829-90e4-e64f4da80c3b" providerId="ADAL" clId="{BCD489A8-1224-A34F-98E5-91D7D9446561}" dt="2023-12-01T17:33:29.222" v="8" actId="478"/>
          <ac:grpSpMkLst>
            <pc:docMk/>
            <pc:sldMk cId="2318137736" sldId="271"/>
            <ac:grpSpMk id="125" creationId="{46229002-5690-4045-BD23-A49921A3B0C3}"/>
          </ac:grpSpMkLst>
        </pc:grpChg>
        <pc:picChg chg="add mod">
          <ac:chgData name="Charles Schatmeyer" userId="36425f4a-c74e-4829-90e4-e64f4da80c3b" providerId="ADAL" clId="{BCD489A8-1224-A34F-98E5-91D7D9446561}" dt="2023-12-01T17:55:21.092" v="1589" actId="1076"/>
          <ac:picMkLst>
            <pc:docMk/>
            <pc:sldMk cId="2318137736" sldId="271"/>
            <ac:picMk id="2" creationId="{017595B9-6558-CB72-7236-1970CF6D0B05}"/>
          </ac:picMkLst>
        </pc:picChg>
        <pc:picChg chg="mod">
          <ac:chgData name="Charles Schatmeyer" userId="36425f4a-c74e-4829-90e4-e64f4da80c3b" providerId="ADAL" clId="{BCD489A8-1224-A34F-98E5-91D7D9446561}" dt="2023-12-04T18:20:01.093" v="4315" actId="14100"/>
          <ac:picMkLst>
            <pc:docMk/>
            <pc:sldMk cId="2318137736" sldId="271"/>
            <ac:picMk id="3" creationId="{85AFE3CD-0500-8B34-ABD7-C26E61E39C39}"/>
          </ac:picMkLst>
        </pc:picChg>
        <pc:picChg chg="mod">
          <ac:chgData name="Charles Schatmeyer" userId="36425f4a-c74e-4829-90e4-e64f4da80c3b" providerId="ADAL" clId="{BCD489A8-1224-A34F-98E5-91D7D9446561}" dt="2023-12-04T16:42:43.089" v="2336" actId="1076"/>
          <ac:picMkLst>
            <pc:docMk/>
            <pc:sldMk cId="2318137736" sldId="271"/>
            <ac:picMk id="15" creationId="{F1FD0E2C-F483-4DC7-A8E7-516A76BD6D15}"/>
          </ac:picMkLst>
        </pc:picChg>
        <pc:picChg chg="del">
          <ac:chgData name="Charles Schatmeyer" userId="36425f4a-c74e-4829-90e4-e64f4da80c3b" providerId="ADAL" clId="{BCD489A8-1224-A34F-98E5-91D7D9446561}" dt="2023-12-04T18:38:35.154" v="4470" actId="478"/>
          <ac:picMkLst>
            <pc:docMk/>
            <pc:sldMk cId="2318137736" sldId="271"/>
            <ac:picMk id="19" creationId="{6DD599CF-A41A-0EB0-488C-CFEB53B20D22}"/>
          </ac:picMkLst>
        </pc:picChg>
        <pc:picChg chg="mod">
          <ac:chgData name="Charles Schatmeyer" userId="36425f4a-c74e-4829-90e4-e64f4da80c3b" providerId="ADAL" clId="{BCD489A8-1224-A34F-98E5-91D7D9446561}" dt="2023-12-04T18:37:15.108" v="4464" actId="1076"/>
          <ac:picMkLst>
            <pc:docMk/>
            <pc:sldMk cId="2318137736" sldId="271"/>
            <ac:picMk id="21" creationId="{08591908-D255-7316-AECE-20147A743CEB}"/>
          </ac:picMkLst>
        </pc:picChg>
        <pc:picChg chg="mod">
          <ac:chgData name="Charles Schatmeyer" userId="36425f4a-c74e-4829-90e4-e64f4da80c3b" providerId="ADAL" clId="{BCD489A8-1224-A34F-98E5-91D7D9446561}" dt="2023-12-04T18:31:07.396" v="4389" actId="1076"/>
          <ac:picMkLst>
            <pc:docMk/>
            <pc:sldMk cId="2318137736" sldId="271"/>
            <ac:picMk id="22" creationId="{C2CBECE3-4949-D814-50BA-CEBAF3630CCB}"/>
          </ac:picMkLst>
        </pc:picChg>
        <pc:picChg chg="add del mod">
          <ac:chgData name="Charles Schatmeyer" userId="36425f4a-c74e-4829-90e4-e64f4da80c3b" providerId="ADAL" clId="{BCD489A8-1224-A34F-98E5-91D7D9446561}" dt="2023-12-04T18:02:07.528" v="3850" actId="478"/>
          <ac:picMkLst>
            <pc:docMk/>
            <pc:sldMk cId="2318137736" sldId="271"/>
            <ac:picMk id="51" creationId="{792A5F71-A486-51D1-A3F4-1F4F906E8B39}"/>
          </ac:picMkLst>
        </pc:picChg>
        <pc:picChg chg="add mod">
          <ac:chgData name="Charles Schatmeyer" userId="36425f4a-c74e-4829-90e4-e64f4da80c3b" providerId="ADAL" clId="{BCD489A8-1224-A34F-98E5-91D7D9446561}" dt="2023-12-04T19:29:15.219" v="4795" actId="1038"/>
          <ac:picMkLst>
            <pc:docMk/>
            <pc:sldMk cId="2318137736" sldId="271"/>
            <ac:picMk id="54" creationId="{7D633248-9ADC-7B51-731E-934F4DB5223D}"/>
          </ac:picMkLst>
        </pc:picChg>
        <pc:picChg chg="add mod">
          <ac:chgData name="Charles Schatmeyer" userId="36425f4a-c74e-4829-90e4-e64f4da80c3b" providerId="ADAL" clId="{BCD489A8-1224-A34F-98E5-91D7D9446561}" dt="2023-12-04T19:28:24.840" v="4758" actId="1035"/>
          <ac:picMkLst>
            <pc:docMk/>
            <pc:sldMk cId="2318137736" sldId="271"/>
            <ac:picMk id="56" creationId="{6AAB8FDA-CDC9-B91E-E82A-46A233242FF1}"/>
          </ac:picMkLst>
        </pc:picChg>
        <pc:picChg chg="add mod">
          <ac:chgData name="Charles Schatmeyer" userId="36425f4a-c74e-4829-90e4-e64f4da80c3b" providerId="ADAL" clId="{BCD489A8-1224-A34F-98E5-91D7D9446561}" dt="2023-12-04T18:37:07.054" v="4462" actId="14100"/>
          <ac:picMkLst>
            <pc:docMk/>
            <pc:sldMk cId="2318137736" sldId="271"/>
            <ac:picMk id="62" creationId="{92A379FB-9585-F5F6-ECA4-5FAAEAD82C74}"/>
          </ac:picMkLst>
        </pc:picChg>
        <pc:picChg chg="add del mod">
          <ac:chgData name="Charles Schatmeyer" userId="36425f4a-c74e-4829-90e4-e64f4da80c3b" providerId="ADAL" clId="{BCD489A8-1224-A34F-98E5-91D7D9446561}" dt="2023-12-06T15:23:43.545" v="5074" actId="478"/>
          <ac:picMkLst>
            <pc:docMk/>
            <pc:sldMk cId="2318137736" sldId="271"/>
            <ac:picMk id="65" creationId="{FAF3BF11-B7B2-415E-8599-FA54E84055EC}"/>
          </ac:picMkLst>
        </pc:picChg>
        <pc:picChg chg="add mod">
          <ac:chgData name="Charles Schatmeyer" userId="36425f4a-c74e-4829-90e4-e64f4da80c3b" providerId="ADAL" clId="{BCD489A8-1224-A34F-98E5-91D7D9446561}" dt="2023-12-04T18:41:57.158" v="4512" actId="1582"/>
          <ac:picMkLst>
            <pc:docMk/>
            <pc:sldMk cId="2318137736" sldId="271"/>
            <ac:picMk id="66" creationId="{825EE92A-EFDE-0278-60D2-43EF022D08CB}"/>
          </ac:picMkLst>
        </pc:picChg>
        <pc:picChg chg="add mod">
          <ac:chgData name="Charles Schatmeyer" userId="36425f4a-c74e-4829-90e4-e64f4da80c3b" providerId="ADAL" clId="{BCD489A8-1224-A34F-98E5-91D7D9446561}" dt="2023-12-06T15:24:24.338" v="5082" actId="1076"/>
          <ac:picMkLst>
            <pc:docMk/>
            <pc:sldMk cId="2318137736" sldId="271"/>
            <ac:picMk id="67" creationId="{F0110212-2818-D815-027F-6AE3E62D4508}"/>
          </ac:picMkLst>
        </pc:picChg>
        <pc:picChg chg="add mod">
          <ac:chgData name="Charles Schatmeyer" userId="36425f4a-c74e-4829-90e4-e64f4da80c3b" providerId="ADAL" clId="{BCD489A8-1224-A34F-98E5-91D7D9446561}" dt="2023-12-04T19:44:27.701" v="5063" actId="1038"/>
          <ac:picMkLst>
            <pc:docMk/>
            <pc:sldMk cId="2318137736" sldId="271"/>
            <ac:picMk id="70" creationId="{991335C1-4B13-CDBA-89B6-50420D977070}"/>
          </ac:picMkLst>
        </pc:picChg>
        <pc:cxnChg chg="add del">
          <ac:chgData name="Charles Schatmeyer" userId="36425f4a-c74e-4829-90e4-e64f4da80c3b" providerId="ADAL" clId="{BCD489A8-1224-A34F-98E5-91D7D9446561}" dt="2023-12-01T17:43:19.152" v="714" actId="478"/>
          <ac:cxnSpMkLst>
            <pc:docMk/>
            <pc:sldMk cId="2318137736" sldId="271"/>
            <ac:cxnSpMk id="14" creationId="{C0AF3CE3-B4D6-3680-2A80-84B1AE6A6A1D}"/>
          </ac:cxnSpMkLst>
        </pc:cxnChg>
        <pc:cxnChg chg="mod">
          <ac:chgData name="Charles Schatmeyer" userId="36425f4a-c74e-4829-90e4-e64f4da80c3b" providerId="ADAL" clId="{BCD489A8-1224-A34F-98E5-91D7D9446561}" dt="2023-12-04T18:20:20.122" v="4320" actId="1076"/>
          <ac:cxnSpMkLst>
            <pc:docMk/>
            <pc:sldMk cId="2318137736" sldId="271"/>
            <ac:cxnSpMk id="16" creationId="{48B6F9E7-0BE6-1257-7886-19A5E19639B1}"/>
          </ac:cxnSpMkLst>
        </pc:cxnChg>
        <pc:cxnChg chg="mod">
          <ac:chgData name="Charles Schatmeyer" userId="36425f4a-c74e-4829-90e4-e64f4da80c3b" providerId="ADAL" clId="{BCD489A8-1224-A34F-98E5-91D7D9446561}" dt="2023-12-04T18:42:35.662" v="4514" actId="14100"/>
          <ac:cxnSpMkLst>
            <pc:docMk/>
            <pc:sldMk cId="2318137736" sldId="271"/>
            <ac:cxnSpMk id="26" creationId="{596EA701-907D-C88B-B525-C8113C3390DD}"/>
          </ac:cxnSpMkLst>
        </pc:cxnChg>
        <pc:cxnChg chg="mod">
          <ac:chgData name="Charles Schatmeyer" userId="36425f4a-c74e-4829-90e4-e64f4da80c3b" providerId="ADAL" clId="{BCD489A8-1224-A34F-98E5-91D7D9446561}" dt="2023-12-04T18:19:54.288" v="4314" actId="1076"/>
          <ac:cxnSpMkLst>
            <pc:docMk/>
            <pc:sldMk cId="2318137736" sldId="271"/>
            <ac:cxnSpMk id="29" creationId="{4E7E0DCD-B77E-3286-2755-C8C0598159EE}"/>
          </ac:cxnSpMkLst>
        </pc:cxnChg>
        <pc:cxnChg chg="mod">
          <ac:chgData name="Charles Schatmeyer" userId="36425f4a-c74e-4829-90e4-e64f4da80c3b" providerId="ADAL" clId="{BCD489A8-1224-A34F-98E5-91D7D9446561}" dt="2023-12-04T18:19:54.288" v="4314" actId="1076"/>
          <ac:cxnSpMkLst>
            <pc:docMk/>
            <pc:sldMk cId="2318137736" sldId="271"/>
            <ac:cxnSpMk id="32" creationId="{0A315C09-20DC-D881-99C2-D1A8F5FD6947}"/>
          </ac:cxnSpMkLst>
        </pc:cxnChg>
        <pc:cxnChg chg="mod">
          <ac:chgData name="Charles Schatmeyer" userId="36425f4a-c74e-4829-90e4-e64f4da80c3b" providerId="ADAL" clId="{BCD489A8-1224-A34F-98E5-91D7D9446561}" dt="2023-12-04T18:20:13.016" v="4318" actId="14100"/>
          <ac:cxnSpMkLst>
            <pc:docMk/>
            <pc:sldMk cId="2318137736" sldId="271"/>
            <ac:cxnSpMk id="36" creationId="{3996F312-A2E7-AD24-E9E7-F97E9995CBD1}"/>
          </ac:cxnSpMkLst>
        </pc:cxnChg>
        <pc:extLst>
          <p:ext xmlns:p="http://schemas.openxmlformats.org/presentationml/2006/main" uri="{D6D511B9-2390-475A-947B-AFAB55BFBCF1}">
            <pc226:cmChg xmlns:pc226="http://schemas.microsoft.com/office/powerpoint/2022/06/main/command" chg="mod">
              <pc226:chgData name="Charles Schatmeyer" userId="36425f4a-c74e-4829-90e4-e64f4da80c3b" providerId="ADAL" clId="{BCD489A8-1224-A34F-98E5-91D7D9446561}" dt="2023-12-04T21:39:18.451" v="5073" actId="2056"/>
              <pc2:cmMkLst xmlns:pc2="http://schemas.microsoft.com/office/powerpoint/2019/9/main/command">
                <pc:docMk/>
                <pc:sldMk cId="2318137736" sldId="271"/>
                <pc2:cmMk id="{467CF257-50FC-4FDA-BE4B-6496E0276CFD}"/>
              </pc2:cmMkLst>
            </pc226:cmChg>
          </p:ext>
        </pc:extLst>
      </pc:sldChg>
    </pc:docChg>
  </pc:docChgLst>
  <pc:docChgLst>
    <pc:chgData name="Benjamin Veghte" userId="20b1fc29-10b4-4c25-b057-071df572a5dc" providerId="ADAL" clId="{9BDDF805-10F6-4502-A224-864009C0C155}"/>
    <pc:docChg chg="undo custSel modSld">
      <pc:chgData name="Benjamin Veghte" userId="20b1fc29-10b4-4c25-b057-071df572a5dc" providerId="ADAL" clId="{9BDDF805-10F6-4502-A224-864009C0C155}" dt="2023-12-04T16:58:02.022" v="1401" actId="33524"/>
      <pc:docMkLst>
        <pc:docMk/>
      </pc:docMkLst>
      <pc:sldChg chg="addSp delSp modSp mod">
        <pc:chgData name="Benjamin Veghte" userId="20b1fc29-10b4-4c25-b057-071df572a5dc" providerId="ADAL" clId="{9BDDF805-10F6-4502-A224-864009C0C155}" dt="2023-12-04T16:58:02.022" v="1401" actId="33524"/>
        <pc:sldMkLst>
          <pc:docMk/>
          <pc:sldMk cId="2318137736" sldId="271"/>
        </pc:sldMkLst>
        <pc:spChg chg="mod">
          <ac:chgData name="Benjamin Veghte" userId="20b1fc29-10b4-4c25-b057-071df572a5dc" providerId="ADAL" clId="{9BDDF805-10F6-4502-A224-864009C0C155}" dt="2023-12-04T16:58:02.022" v="1401" actId="33524"/>
          <ac:spMkLst>
            <pc:docMk/>
            <pc:sldMk cId="2318137736" sldId="271"/>
            <ac:spMk id="8" creationId="{C95217FA-362C-E3A2-5746-038DA0A55546}"/>
          </ac:spMkLst>
        </pc:spChg>
        <pc:spChg chg="add del mod">
          <ac:chgData name="Benjamin Veghte" userId="20b1fc29-10b4-4c25-b057-071df572a5dc" providerId="ADAL" clId="{9BDDF805-10F6-4502-A224-864009C0C155}" dt="2023-12-04T16:54:06.407" v="1050"/>
          <ac:spMkLst>
            <pc:docMk/>
            <pc:sldMk cId="2318137736" sldId="271"/>
            <ac:spMk id="22" creationId="{652F041B-2D80-B270-18DB-6FD22B60FBCC}"/>
          </ac:spMkLst>
        </pc:spChg>
        <pc:spChg chg="add del mod">
          <ac:chgData name="Benjamin Veghte" userId="20b1fc29-10b4-4c25-b057-071df572a5dc" providerId="ADAL" clId="{9BDDF805-10F6-4502-A224-864009C0C155}" dt="2023-12-04T16:56:09.984" v="1374" actId="478"/>
          <ac:spMkLst>
            <pc:docMk/>
            <pc:sldMk cId="2318137736" sldId="271"/>
            <ac:spMk id="30" creationId="{C705AC35-F404-BF1A-A746-7A2B36BB2B0E}"/>
          </ac:spMkLst>
        </pc:spChg>
        <pc:spChg chg="add del mod">
          <ac:chgData name="Benjamin Veghte" userId="20b1fc29-10b4-4c25-b057-071df572a5dc" providerId="ADAL" clId="{9BDDF805-10F6-4502-A224-864009C0C155}" dt="2023-12-04T16:54:06.406" v="1048" actId="478"/>
          <ac:spMkLst>
            <pc:docMk/>
            <pc:sldMk cId="2318137736" sldId="271"/>
            <ac:spMk id="33" creationId="{6D6F3D1A-88D5-A04D-8633-CB1D562E4220}"/>
          </ac:spMkLst>
        </pc:spChg>
        <pc:spChg chg="add del mod">
          <ac:chgData name="Benjamin Veghte" userId="20b1fc29-10b4-4c25-b057-071df572a5dc" providerId="ADAL" clId="{9BDDF805-10F6-4502-A224-864009C0C155}" dt="2023-12-04T16:56:58.436" v="1383" actId="478"/>
          <ac:spMkLst>
            <pc:docMk/>
            <pc:sldMk cId="2318137736" sldId="271"/>
            <ac:spMk id="34" creationId="{29804567-B113-9194-8F4F-D1E3C0502007}"/>
          </ac:spMkLst>
        </pc:spChg>
        <pc:spChg chg="add mod">
          <ac:chgData name="Benjamin Veghte" userId="20b1fc29-10b4-4c25-b057-071df572a5dc" providerId="ADAL" clId="{9BDDF805-10F6-4502-A224-864009C0C155}" dt="2023-12-04T16:56:54.378" v="1382" actId="1076"/>
          <ac:spMkLst>
            <pc:docMk/>
            <pc:sldMk cId="2318137736" sldId="271"/>
            <ac:spMk id="37" creationId="{B66D340E-855D-E9C7-F11C-8FB484EF3711}"/>
          </ac:spMkLst>
        </pc:spChg>
        <pc:spChg chg="add del mod">
          <ac:chgData name="Benjamin Veghte" userId="20b1fc29-10b4-4c25-b057-071df572a5dc" providerId="ADAL" clId="{9BDDF805-10F6-4502-A224-864009C0C155}" dt="2023-12-04T16:57:01.614" v="1386"/>
          <ac:spMkLst>
            <pc:docMk/>
            <pc:sldMk cId="2318137736" sldId="271"/>
            <ac:spMk id="38" creationId="{2F213FF5-3CEA-DF63-3054-8704C33E7443}"/>
          </ac:spMkLst>
        </pc:spChg>
        <pc:spChg chg="mod">
          <ac:chgData name="Benjamin Veghte" userId="20b1fc29-10b4-4c25-b057-071df572a5dc" providerId="ADAL" clId="{9BDDF805-10F6-4502-A224-864009C0C155}" dt="2023-12-04T16:37:47.934" v="17" actId="20577"/>
          <ac:spMkLst>
            <pc:docMk/>
            <pc:sldMk cId="2318137736" sldId="271"/>
            <ac:spMk id="39" creationId="{2E76C9D0-A174-A624-25B9-F1D6B1742683}"/>
          </ac:spMkLst>
        </pc:spChg>
        <pc:spChg chg="mod">
          <ac:chgData name="Benjamin Veghte" userId="20b1fc29-10b4-4c25-b057-071df572a5dc" providerId="ADAL" clId="{9BDDF805-10F6-4502-A224-864009C0C155}" dt="2023-12-04T03:37:43.478" v="3" actId="20577"/>
          <ac:spMkLst>
            <pc:docMk/>
            <pc:sldMk cId="2318137736" sldId="271"/>
            <ac:spMk id="41" creationId="{CD634D21-0F95-4C48-BA1D-F0C775AE9A43}"/>
          </ac:spMkLst>
        </pc:spChg>
        <pc:spChg chg="add mod">
          <ac:chgData name="Benjamin Veghte" userId="20b1fc29-10b4-4c25-b057-071df572a5dc" providerId="ADAL" clId="{9BDDF805-10F6-4502-A224-864009C0C155}" dt="2023-12-04T16:57:26.358" v="1390" actId="1076"/>
          <ac:spMkLst>
            <pc:docMk/>
            <pc:sldMk cId="2318137736" sldId="271"/>
            <ac:spMk id="42" creationId="{70E5CDEA-ACA7-EEF5-3FA1-CCFFB232ED1D}"/>
          </ac:spMkLst>
        </pc:spChg>
        <pc:spChg chg="mod">
          <ac:chgData name="Benjamin Veghte" userId="20b1fc29-10b4-4c25-b057-071df572a5dc" providerId="ADAL" clId="{9BDDF805-10F6-4502-A224-864009C0C155}" dt="2023-12-04T16:53:09.302" v="1035" actId="20577"/>
          <ac:spMkLst>
            <pc:docMk/>
            <pc:sldMk cId="2318137736" sldId="271"/>
            <ac:spMk id="46" creationId="{110C8E47-2064-6B93-2927-10CEC1A855F3}"/>
          </ac:spMkLst>
        </pc:spChg>
        <pc:grpChg chg="mod">
          <ac:chgData name="Benjamin Veghte" userId="20b1fc29-10b4-4c25-b057-071df572a5dc" providerId="ADAL" clId="{9BDDF805-10F6-4502-A224-864009C0C155}" dt="2023-12-04T16:57:02.142" v="1387" actId="1076"/>
          <ac:grpSpMkLst>
            <pc:docMk/>
            <pc:sldMk cId="2318137736" sldId="271"/>
            <ac:grpSpMk id="44" creationId="{5DC5493C-EF53-7DAE-1554-3CBC6D541606}"/>
          </ac:grpSpMkLst>
        </pc:grpChg>
        <pc:picChg chg="add mod">
          <ac:chgData name="Benjamin Veghte" userId="20b1fc29-10b4-4c25-b057-071df572a5dc" providerId="ADAL" clId="{9BDDF805-10F6-4502-A224-864009C0C155}" dt="2023-12-04T16:56:41.387" v="1380" actId="1076"/>
          <ac:picMkLst>
            <pc:docMk/>
            <pc:sldMk cId="2318137736" sldId="271"/>
            <ac:picMk id="12" creationId="{3D51B51E-3FD6-5346-D094-50D87D8F5633}"/>
          </ac:picMkLst>
        </pc:picChg>
        <pc:picChg chg="add mod">
          <ac:chgData name="Benjamin Veghte" userId="20b1fc29-10b4-4c25-b057-071df572a5dc" providerId="ADAL" clId="{9BDDF805-10F6-4502-A224-864009C0C155}" dt="2023-12-04T16:57:48.817" v="1394" actId="14100"/>
          <ac:picMkLst>
            <pc:docMk/>
            <pc:sldMk cId="2318137736" sldId="271"/>
            <ac:picMk id="20" creationId="{CCDC55CD-7C5B-6987-85ED-8C87B2CA3313}"/>
          </ac:picMkLst>
        </pc:picChg>
        <pc:picChg chg="add del mod">
          <ac:chgData name="Benjamin Veghte" userId="20b1fc29-10b4-4c25-b057-071df572a5dc" providerId="ADAL" clId="{9BDDF805-10F6-4502-A224-864009C0C155}" dt="2023-12-04T16:46:35.139" v="470"/>
          <ac:picMkLst>
            <pc:docMk/>
            <pc:sldMk cId="2318137736" sldId="271"/>
            <ac:picMk id="21" creationId="{921B4CC7-8A3C-547D-5FDB-20C18277DCB5}"/>
          </ac:picMkLst>
        </pc:picChg>
        <pc:picChg chg="add mod">
          <ac:chgData name="Benjamin Veghte" userId="20b1fc29-10b4-4c25-b057-071df572a5dc" providerId="ADAL" clId="{9BDDF805-10F6-4502-A224-864009C0C155}" dt="2023-12-04T16:57:32.490" v="1391" actId="1076"/>
          <ac:picMkLst>
            <pc:docMk/>
            <pc:sldMk cId="2318137736" sldId="271"/>
            <ac:picMk id="24" creationId="{72511913-6B9C-F3C6-214C-28F7FA79C2AD}"/>
          </ac:picMkLst>
        </pc:picChg>
        <pc:picChg chg="add mod">
          <ac:chgData name="Benjamin Veghte" userId="20b1fc29-10b4-4c25-b057-071df572a5dc" providerId="ADAL" clId="{9BDDF805-10F6-4502-A224-864009C0C155}" dt="2023-12-04T16:57:51.463" v="1395" actId="14100"/>
          <ac:picMkLst>
            <pc:docMk/>
            <pc:sldMk cId="2318137736" sldId="271"/>
            <ac:picMk id="27" creationId="{A13ABD5A-60E4-3A26-EB6F-773DA103136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126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126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126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F59F1E7-C882-499B-9228-3693FB9273CB}" type="slidenum">
              <a:rPr lang="en-US"/>
              <a:pPr/>
              <a:t>‹#›</a:t>
            </a:fld>
            <a:endParaRPr lang="en-US"/>
          </a:p>
        </p:txBody>
      </p:sp>
    </p:spTree>
    <p:extLst>
      <p:ext uri="{BB962C8B-B14F-4D97-AF65-F5344CB8AC3E}">
        <p14:creationId xmlns:p14="http://schemas.microsoft.com/office/powerpoint/2010/main" val="135655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0271BA1-BCFF-46CC-A4B5-19C64FAB2B15}" type="slidenum">
              <a:rPr lang="en-US"/>
              <a:pPr/>
              <a:t>‹#›</a:t>
            </a:fld>
            <a:endParaRPr lang="en-US"/>
          </a:p>
        </p:txBody>
      </p:sp>
    </p:spTree>
    <p:extLst>
      <p:ext uri="{BB962C8B-B14F-4D97-AF65-F5344CB8AC3E}">
        <p14:creationId xmlns:p14="http://schemas.microsoft.com/office/powerpoint/2010/main" val="33317824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5760" kern="1200">
        <a:solidFill>
          <a:schemeClr val="tx1"/>
        </a:solidFill>
        <a:latin typeface="Times" pitchFamily="18" charset="0"/>
        <a:ea typeface="+mn-ea"/>
        <a:cs typeface="+mn-cs"/>
      </a:defRPr>
    </a:lvl1pPr>
    <a:lvl2pPr marL="2194560" algn="l" rtl="0" fontAlgn="base">
      <a:spcBef>
        <a:spcPct val="30000"/>
      </a:spcBef>
      <a:spcAft>
        <a:spcPct val="0"/>
      </a:spcAft>
      <a:defRPr sz="5760" kern="1200">
        <a:solidFill>
          <a:schemeClr val="tx1"/>
        </a:solidFill>
        <a:latin typeface="Times" pitchFamily="18" charset="0"/>
        <a:ea typeface="+mn-ea"/>
        <a:cs typeface="+mn-cs"/>
      </a:defRPr>
    </a:lvl2pPr>
    <a:lvl3pPr marL="4389120" algn="l" rtl="0" fontAlgn="base">
      <a:spcBef>
        <a:spcPct val="30000"/>
      </a:spcBef>
      <a:spcAft>
        <a:spcPct val="0"/>
      </a:spcAft>
      <a:defRPr sz="5760" kern="1200">
        <a:solidFill>
          <a:schemeClr val="tx1"/>
        </a:solidFill>
        <a:latin typeface="Times" pitchFamily="18" charset="0"/>
        <a:ea typeface="+mn-ea"/>
        <a:cs typeface="+mn-cs"/>
      </a:defRPr>
    </a:lvl3pPr>
    <a:lvl4pPr marL="6583680" algn="l" rtl="0" fontAlgn="base">
      <a:spcBef>
        <a:spcPct val="30000"/>
      </a:spcBef>
      <a:spcAft>
        <a:spcPct val="0"/>
      </a:spcAft>
      <a:defRPr sz="5760" kern="1200">
        <a:solidFill>
          <a:schemeClr val="tx1"/>
        </a:solidFill>
        <a:latin typeface="Times" pitchFamily="18" charset="0"/>
        <a:ea typeface="+mn-ea"/>
        <a:cs typeface="+mn-cs"/>
      </a:defRPr>
    </a:lvl4pPr>
    <a:lvl5pPr marL="8778240" algn="l" rtl="0" fontAlgn="base">
      <a:spcBef>
        <a:spcPct val="30000"/>
      </a:spcBef>
      <a:spcAft>
        <a:spcPct val="0"/>
      </a:spcAft>
      <a:defRPr sz="5760" kern="1200">
        <a:solidFill>
          <a:schemeClr val="tx1"/>
        </a:solidFill>
        <a:latin typeface="Times" pitchFamily="18" charset="0"/>
        <a:ea typeface="+mn-ea"/>
        <a:cs typeface="+mn-cs"/>
      </a:defRPr>
    </a:lvl5pPr>
    <a:lvl6pPr marL="10972800" algn="l" defTabSz="4389120" rtl="0" eaLnBrk="1" latinLnBrk="0" hangingPunct="1">
      <a:defRPr sz="5760" kern="1200">
        <a:solidFill>
          <a:schemeClr val="tx1"/>
        </a:solidFill>
        <a:latin typeface="+mn-lt"/>
        <a:ea typeface="+mn-ea"/>
        <a:cs typeface="+mn-cs"/>
      </a:defRPr>
    </a:lvl6pPr>
    <a:lvl7pPr marL="13167360" algn="l" defTabSz="4389120" rtl="0" eaLnBrk="1" latinLnBrk="0" hangingPunct="1">
      <a:defRPr sz="5760" kern="1200">
        <a:solidFill>
          <a:schemeClr val="tx1"/>
        </a:solidFill>
        <a:latin typeface="+mn-lt"/>
        <a:ea typeface="+mn-ea"/>
        <a:cs typeface="+mn-cs"/>
      </a:defRPr>
    </a:lvl7pPr>
    <a:lvl8pPr marL="15361920" algn="l" defTabSz="4389120" rtl="0" eaLnBrk="1" latinLnBrk="0" hangingPunct="1">
      <a:defRPr sz="5760" kern="1200">
        <a:solidFill>
          <a:schemeClr val="tx1"/>
        </a:solidFill>
        <a:latin typeface="+mn-lt"/>
        <a:ea typeface="+mn-ea"/>
        <a:cs typeface="+mn-cs"/>
      </a:defRPr>
    </a:lvl8pPr>
    <a:lvl9pPr marL="17556480" algn="l" defTabSz="4389120" rtl="0" eaLnBrk="1" latinLnBrk="0" hangingPunct="1">
      <a:defRPr sz="576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112A8D-97F5-41CB-BD77-AF63966C90A2}" type="slidenum">
              <a:rPr lang="en-US"/>
              <a:pPr/>
              <a:t>1</a:t>
            </a:fld>
            <a:endParaRPr lang="en-US"/>
          </a:p>
        </p:txBody>
      </p:sp>
      <p:sp>
        <p:nvSpPr>
          <p:cNvPr id="33794" name="Rectangle 2"/>
          <p:cNvSpPr>
            <a:spLocks noGrp="1" noRot="1" noChangeAspect="1" noChangeArrowheads="1" noTextEdit="1"/>
          </p:cNvSpPr>
          <p:nvPr>
            <p:ph type="sldImg"/>
          </p:nvPr>
        </p:nvSpPr>
        <p:spPr>
          <a:xfrm>
            <a:off x="1143000" y="685800"/>
            <a:ext cx="4572000" cy="3429000"/>
          </a:xfrm>
          <a:ln/>
        </p:spPr>
      </p:sp>
      <p:sp>
        <p:nvSpPr>
          <p:cNvPr id="33795" name="Rectangle 3"/>
          <p:cNvSpPr>
            <a:spLocks noGrp="1" noChangeArrowheads="1"/>
          </p:cNvSpPr>
          <p:nvPr>
            <p:ph type="body" idx="1"/>
          </p:nvPr>
        </p:nvSpPr>
        <p:spPr/>
        <p:txBody>
          <a:bodyPr/>
          <a:lstStyle/>
          <a:p>
            <a:r>
              <a:rPr lang="en-US" b="0" i="0">
                <a:solidFill>
                  <a:srgbClr val="000000"/>
                </a:solidFill>
                <a:effectLst/>
                <a:latin typeface="Times" panose="02020603050405020304"/>
              </a:rPr>
              <a:t> </a:t>
            </a:r>
            <a:endParaRPr lang="en-US"/>
          </a:p>
        </p:txBody>
      </p:sp>
    </p:spTree>
    <p:extLst>
      <p:ext uri="{BB962C8B-B14F-4D97-AF65-F5344CB8AC3E}">
        <p14:creationId xmlns:p14="http://schemas.microsoft.com/office/powerpoint/2010/main" val="1057415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41B5-F66B-4090-AD72-56FCE74C6A53}"/>
              </a:ext>
            </a:extLst>
          </p:cNvPr>
          <p:cNvSpPr>
            <a:spLocks noGrp="1"/>
          </p:cNvSpPr>
          <p:nvPr>
            <p:ph type="ctrTitle"/>
          </p:nvPr>
        </p:nvSpPr>
        <p:spPr>
          <a:xfrm>
            <a:off x="5486400" y="5387342"/>
            <a:ext cx="32918400" cy="11460480"/>
          </a:xfrm>
        </p:spPr>
        <p:txBody>
          <a:bodyPr anchor="b"/>
          <a:lstStyle>
            <a:lvl1pPr algn="ctr">
              <a:defRPr sz="21600"/>
            </a:lvl1pPr>
          </a:lstStyle>
          <a:p>
            <a:r>
              <a:rPr lang="en-US"/>
              <a:t>Click to edit Master title style</a:t>
            </a:r>
          </a:p>
        </p:txBody>
      </p:sp>
      <p:sp>
        <p:nvSpPr>
          <p:cNvPr id="3" name="Subtitle 2">
            <a:extLst>
              <a:ext uri="{FF2B5EF4-FFF2-40B4-BE49-F238E27FC236}">
                <a16:creationId xmlns:a16="http://schemas.microsoft.com/office/drawing/2014/main" id="{E4FD53F9-18C7-4EC1-9259-C2FAEE778C40}"/>
              </a:ext>
            </a:extLst>
          </p:cNvPr>
          <p:cNvSpPr>
            <a:spLocks noGrp="1"/>
          </p:cNvSpPr>
          <p:nvPr>
            <p:ph type="subTitle" idx="1"/>
          </p:nvPr>
        </p:nvSpPr>
        <p:spPr>
          <a:xfrm>
            <a:off x="5486400" y="17289782"/>
            <a:ext cx="32918400" cy="7947658"/>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p>
        </p:txBody>
      </p:sp>
      <p:sp>
        <p:nvSpPr>
          <p:cNvPr id="4" name="Date Placeholder 3">
            <a:extLst>
              <a:ext uri="{FF2B5EF4-FFF2-40B4-BE49-F238E27FC236}">
                <a16:creationId xmlns:a16="http://schemas.microsoft.com/office/drawing/2014/main" id="{402D92F7-300C-476D-B7CA-DBF4198011F4}"/>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5" name="Footer Placeholder 4">
            <a:extLst>
              <a:ext uri="{FF2B5EF4-FFF2-40B4-BE49-F238E27FC236}">
                <a16:creationId xmlns:a16="http://schemas.microsoft.com/office/drawing/2014/main" id="{8713E903-EBE8-4A5A-9888-83F14CE7AA99}"/>
              </a:ext>
            </a:extLst>
          </p:cNvPr>
          <p:cNvSpPr>
            <a:spLocks noGrp="1"/>
          </p:cNvSpPr>
          <p:nvPr>
            <p:ph type="ftr" sz="quarter" idx="11"/>
          </p:nvPr>
        </p:nvSpPr>
        <p:spPr/>
        <p:txBody>
          <a:bodyPr/>
          <a:lstStyle/>
          <a:p>
            <a:r>
              <a:rPr lang="en-US"/>
              <a:t>Disease Biophysics Group 	 	Cardiac Tissue Engineering	</a:t>
            </a:r>
          </a:p>
          <a:p>
            <a:endParaRPr lang="en-US"/>
          </a:p>
        </p:txBody>
      </p:sp>
      <p:sp>
        <p:nvSpPr>
          <p:cNvPr id="6" name="Slide Number Placeholder 5">
            <a:extLst>
              <a:ext uri="{FF2B5EF4-FFF2-40B4-BE49-F238E27FC236}">
                <a16:creationId xmlns:a16="http://schemas.microsoft.com/office/drawing/2014/main" id="{DA528026-B02A-4935-A560-12DA67668CDC}"/>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478007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AA1C-F17B-45E9-97A2-31EB17568B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1F81C8-5C2C-4FED-8ECF-2280DE2CE1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035B8-C203-40D9-A0AB-8E42B52BAAAC}"/>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5" name="Footer Placeholder 4">
            <a:extLst>
              <a:ext uri="{FF2B5EF4-FFF2-40B4-BE49-F238E27FC236}">
                <a16:creationId xmlns:a16="http://schemas.microsoft.com/office/drawing/2014/main" id="{0CD778A0-3E7C-42B8-BD3C-F5AD2E7E840B}"/>
              </a:ext>
            </a:extLst>
          </p:cNvPr>
          <p:cNvSpPr>
            <a:spLocks noGrp="1"/>
          </p:cNvSpPr>
          <p:nvPr>
            <p:ph type="ftr" sz="quarter" idx="11"/>
          </p:nvPr>
        </p:nvSpPr>
        <p:spPr/>
        <p:txBody>
          <a:bodyPr/>
          <a:lstStyle/>
          <a:p>
            <a:r>
              <a:rPr lang="en-US"/>
              <a:t>Disease Biophysics Group 	 	Cardiac Tissue Engineering	</a:t>
            </a:r>
          </a:p>
          <a:p>
            <a:endParaRPr lang="en-US"/>
          </a:p>
        </p:txBody>
      </p:sp>
      <p:sp>
        <p:nvSpPr>
          <p:cNvPr id="6" name="Slide Number Placeholder 5">
            <a:extLst>
              <a:ext uri="{FF2B5EF4-FFF2-40B4-BE49-F238E27FC236}">
                <a16:creationId xmlns:a16="http://schemas.microsoft.com/office/drawing/2014/main" id="{38C712E4-DF52-4302-B424-92DCEEC05294}"/>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1261907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D7802-A146-43DA-A79F-4C69D6728558}"/>
              </a:ext>
            </a:extLst>
          </p:cNvPr>
          <p:cNvSpPr>
            <a:spLocks noGrp="1"/>
          </p:cNvSpPr>
          <p:nvPr>
            <p:ph type="title"/>
          </p:nvPr>
        </p:nvSpPr>
        <p:spPr>
          <a:xfrm>
            <a:off x="2994660" y="8206745"/>
            <a:ext cx="37856160" cy="13693138"/>
          </a:xfrm>
        </p:spPr>
        <p:txBody>
          <a:bodyPr anchor="b"/>
          <a:lstStyle>
            <a:lvl1pPr>
              <a:defRPr sz="21600"/>
            </a:lvl1pPr>
          </a:lstStyle>
          <a:p>
            <a:r>
              <a:rPr lang="en-US"/>
              <a:t>Click to edit Master title style</a:t>
            </a:r>
          </a:p>
        </p:txBody>
      </p:sp>
      <p:sp>
        <p:nvSpPr>
          <p:cNvPr id="3" name="Text Placeholder 2">
            <a:extLst>
              <a:ext uri="{FF2B5EF4-FFF2-40B4-BE49-F238E27FC236}">
                <a16:creationId xmlns:a16="http://schemas.microsoft.com/office/drawing/2014/main" id="{BBAD34E0-37BC-483D-B52E-2437A02AE8FC}"/>
              </a:ext>
            </a:extLst>
          </p:cNvPr>
          <p:cNvSpPr>
            <a:spLocks noGrp="1"/>
          </p:cNvSpPr>
          <p:nvPr>
            <p:ph type="body" idx="1"/>
          </p:nvPr>
        </p:nvSpPr>
        <p:spPr>
          <a:xfrm>
            <a:off x="2994660" y="22029425"/>
            <a:ext cx="37856160" cy="7200898"/>
          </a:xfrm>
        </p:spPr>
        <p:txBody>
          <a:bodyPr/>
          <a:lstStyle>
            <a:lvl1pPr marL="0" indent="0">
              <a:buNone/>
              <a:defRPr sz="8640">
                <a:solidFill>
                  <a:schemeClr val="tx1">
                    <a:tint val="75000"/>
                  </a:schemeClr>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EC76B4-6BA3-4FBE-9297-AF07FF4B7CEF}"/>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5" name="Footer Placeholder 4">
            <a:extLst>
              <a:ext uri="{FF2B5EF4-FFF2-40B4-BE49-F238E27FC236}">
                <a16:creationId xmlns:a16="http://schemas.microsoft.com/office/drawing/2014/main" id="{7C5ED3DF-8A8E-4015-959A-B8490C8EB457}"/>
              </a:ext>
            </a:extLst>
          </p:cNvPr>
          <p:cNvSpPr>
            <a:spLocks noGrp="1"/>
          </p:cNvSpPr>
          <p:nvPr>
            <p:ph type="ftr" sz="quarter" idx="11"/>
          </p:nvPr>
        </p:nvSpPr>
        <p:spPr/>
        <p:txBody>
          <a:bodyPr/>
          <a:lstStyle/>
          <a:p>
            <a:r>
              <a:rPr lang="en-US"/>
              <a:t>Disease Biophysics Group 	 	Cardiac Tissue Engineering	</a:t>
            </a:r>
          </a:p>
          <a:p>
            <a:endParaRPr lang="en-US"/>
          </a:p>
        </p:txBody>
      </p:sp>
      <p:sp>
        <p:nvSpPr>
          <p:cNvPr id="6" name="Slide Number Placeholder 5">
            <a:extLst>
              <a:ext uri="{FF2B5EF4-FFF2-40B4-BE49-F238E27FC236}">
                <a16:creationId xmlns:a16="http://schemas.microsoft.com/office/drawing/2014/main" id="{85A6F28A-41C2-4F39-9EFD-9961F0C9FAC2}"/>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1481108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7A9A-4243-4123-AF2B-E978C96849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DC72CB-BC51-48C3-84DB-809C554308FC}"/>
              </a:ext>
            </a:extLst>
          </p:cNvPr>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802876-F571-4E28-8D7C-8769190A7CFC}"/>
              </a:ext>
            </a:extLst>
          </p:cNvPr>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BA23D0-9128-4471-AEF2-17AD595EB7D6}"/>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6" name="Footer Placeholder 5">
            <a:extLst>
              <a:ext uri="{FF2B5EF4-FFF2-40B4-BE49-F238E27FC236}">
                <a16:creationId xmlns:a16="http://schemas.microsoft.com/office/drawing/2014/main" id="{BFE20790-962A-4939-BCDE-A056C2E8D9FA}"/>
              </a:ext>
            </a:extLst>
          </p:cNvPr>
          <p:cNvSpPr>
            <a:spLocks noGrp="1"/>
          </p:cNvSpPr>
          <p:nvPr>
            <p:ph type="ftr" sz="quarter" idx="11"/>
          </p:nvPr>
        </p:nvSpPr>
        <p:spPr/>
        <p:txBody>
          <a:bodyPr/>
          <a:lstStyle/>
          <a:p>
            <a:r>
              <a:rPr lang="en-US"/>
              <a:t>Disease Biophysics Group 	 	Cardiac Tissue Engineering	</a:t>
            </a:r>
          </a:p>
          <a:p>
            <a:endParaRPr lang="en-US"/>
          </a:p>
        </p:txBody>
      </p:sp>
      <p:sp>
        <p:nvSpPr>
          <p:cNvPr id="7" name="Slide Number Placeholder 6">
            <a:extLst>
              <a:ext uri="{FF2B5EF4-FFF2-40B4-BE49-F238E27FC236}">
                <a16:creationId xmlns:a16="http://schemas.microsoft.com/office/drawing/2014/main" id="{54312E5E-8210-4E5A-AC3D-8A142EAB3C69}"/>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2266509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3FD15-08F5-4307-BA2D-6FCA5E4FF0A4}"/>
              </a:ext>
            </a:extLst>
          </p:cNvPr>
          <p:cNvSpPr>
            <a:spLocks noGrp="1"/>
          </p:cNvSpPr>
          <p:nvPr>
            <p:ph type="title"/>
          </p:nvPr>
        </p:nvSpPr>
        <p:spPr>
          <a:xfrm>
            <a:off x="3023237" y="1752603"/>
            <a:ext cx="37856160" cy="636270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748145-B3C1-4889-8E93-F75F87131740}"/>
              </a:ext>
            </a:extLst>
          </p:cNvPr>
          <p:cNvSpPr>
            <a:spLocks noGrp="1"/>
          </p:cNvSpPr>
          <p:nvPr>
            <p:ph type="body" idx="1"/>
          </p:nvPr>
        </p:nvSpPr>
        <p:spPr>
          <a:xfrm>
            <a:off x="3023239" y="8069582"/>
            <a:ext cx="18568033"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a:extLst>
              <a:ext uri="{FF2B5EF4-FFF2-40B4-BE49-F238E27FC236}">
                <a16:creationId xmlns:a16="http://schemas.microsoft.com/office/drawing/2014/main" id="{3C53438D-5EF9-4FC0-ABB6-733DD7F006A2}"/>
              </a:ext>
            </a:extLst>
          </p:cNvPr>
          <p:cNvSpPr>
            <a:spLocks noGrp="1"/>
          </p:cNvSpPr>
          <p:nvPr>
            <p:ph sz="half" idx="2"/>
          </p:nvPr>
        </p:nvSpPr>
        <p:spPr>
          <a:xfrm>
            <a:off x="3023239" y="12024360"/>
            <a:ext cx="18568033"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AEB759-35D0-4409-B9E7-A6FBE5963454}"/>
              </a:ext>
            </a:extLst>
          </p:cNvPr>
          <p:cNvSpPr>
            <a:spLocks noGrp="1"/>
          </p:cNvSpPr>
          <p:nvPr>
            <p:ph type="body" sz="quarter" idx="3"/>
          </p:nvPr>
        </p:nvSpPr>
        <p:spPr>
          <a:xfrm>
            <a:off x="22219920" y="8069582"/>
            <a:ext cx="18659477"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a:extLst>
              <a:ext uri="{FF2B5EF4-FFF2-40B4-BE49-F238E27FC236}">
                <a16:creationId xmlns:a16="http://schemas.microsoft.com/office/drawing/2014/main" id="{DCD461A4-6C74-4588-B90B-3EDA1ACF84C1}"/>
              </a:ext>
            </a:extLst>
          </p:cNvPr>
          <p:cNvSpPr>
            <a:spLocks noGrp="1"/>
          </p:cNvSpPr>
          <p:nvPr>
            <p:ph sz="quarter" idx="4"/>
          </p:nvPr>
        </p:nvSpPr>
        <p:spPr>
          <a:xfrm>
            <a:off x="22219920"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5DCAD0-B40C-4055-A372-B513E06241A3}"/>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8" name="Footer Placeholder 7">
            <a:extLst>
              <a:ext uri="{FF2B5EF4-FFF2-40B4-BE49-F238E27FC236}">
                <a16:creationId xmlns:a16="http://schemas.microsoft.com/office/drawing/2014/main" id="{01936760-1F49-41C8-AD69-DAD92EF24524}"/>
              </a:ext>
            </a:extLst>
          </p:cNvPr>
          <p:cNvSpPr>
            <a:spLocks noGrp="1"/>
          </p:cNvSpPr>
          <p:nvPr>
            <p:ph type="ftr" sz="quarter" idx="11"/>
          </p:nvPr>
        </p:nvSpPr>
        <p:spPr/>
        <p:txBody>
          <a:bodyPr/>
          <a:lstStyle/>
          <a:p>
            <a:r>
              <a:rPr lang="en-US"/>
              <a:t>Disease Biophysics Group 	 	Cardiac Tissue Engineering	</a:t>
            </a:r>
          </a:p>
          <a:p>
            <a:endParaRPr lang="en-US"/>
          </a:p>
        </p:txBody>
      </p:sp>
      <p:sp>
        <p:nvSpPr>
          <p:cNvPr id="9" name="Slide Number Placeholder 8">
            <a:extLst>
              <a:ext uri="{FF2B5EF4-FFF2-40B4-BE49-F238E27FC236}">
                <a16:creationId xmlns:a16="http://schemas.microsoft.com/office/drawing/2014/main" id="{0178CF3E-15E9-47AC-92C9-4111C8926066}"/>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3235125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0C744-8D5C-471F-8BAE-9D55F52B03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BC46D1-0590-43AB-80E5-3E5655A86FB5}"/>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4" name="Footer Placeholder 3">
            <a:extLst>
              <a:ext uri="{FF2B5EF4-FFF2-40B4-BE49-F238E27FC236}">
                <a16:creationId xmlns:a16="http://schemas.microsoft.com/office/drawing/2014/main" id="{3DD857F5-1A63-4CBA-88B5-340705AC2D06}"/>
              </a:ext>
            </a:extLst>
          </p:cNvPr>
          <p:cNvSpPr>
            <a:spLocks noGrp="1"/>
          </p:cNvSpPr>
          <p:nvPr>
            <p:ph type="ftr" sz="quarter" idx="11"/>
          </p:nvPr>
        </p:nvSpPr>
        <p:spPr/>
        <p:txBody>
          <a:bodyPr/>
          <a:lstStyle/>
          <a:p>
            <a:r>
              <a:rPr lang="en-US"/>
              <a:t>Disease Biophysics Group 	 	Cardiac Tissue Engineering	</a:t>
            </a:r>
          </a:p>
          <a:p>
            <a:endParaRPr lang="en-US"/>
          </a:p>
        </p:txBody>
      </p:sp>
      <p:sp>
        <p:nvSpPr>
          <p:cNvPr id="5" name="Slide Number Placeholder 4">
            <a:extLst>
              <a:ext uri="{FF2B5EF4-FFF2-40B4-BE49-F238E27FC236}">
                <a16:creationId xmlns:a16="http://schemas.microsoft.com/office/drawing/2014/main" id="{EFBBAE1E-0D06-4F0A-9649-21CFC5A59891}"/>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1049344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3218E9-71C6-4721-BABE-B235447FF368}"/>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3" name="Footer Placeholder 2">
            <a:extLst>
              <a:ext uri="{FF2B5EF4-FFF2-40B4-BE49-F238E27FC236}">
                <a16:creationId xmlns:a16="http://schemas.microsoft.com/office/drawing/2014/main" id="{3860AA66-52D1-44CF-93E6-4B732FDD4CAE}"/>
              </a:ext>
            </a:extLst>
          </p:cNvPr>
          <p:cNvSpPr>
            <a:spLocks noGrp="1"/>
          </p:cNvSpPr>
          <p:nvPr>
            <p:ph type="ftr" sz="quarter" idx="11"/>
          </p:nvPr>
        </p:nvSpPr>
        <p:spPr/>
        <p:txBody>
          <a:bodyPr/>
          <a:lstStyle/>
          <a:p>
            <a:r>
              <a:rPr lang="en-US"/>
              <a:t>Disease Biophysics Group 	 	Cardiac Tissue Engineering	</a:t>
            </a:r>
          </a:p>
          <a:p>
            <a:endParaRPr lang="en-US"/>
          </a:p>
        </p:txBody>
      </p:sp>
      <p:sp>
        <p:nvSpPr>
          <p:cNvPr id="4" name="Slide Number Placeholder 3">
            <a:extLst>
              <a:ext uri="{FF2B5EF4-FFF2-40B4-BE49-F238E27FC236}">
                <a16:creationId xmlns:a16="http://schemas.microsoft.com/office/drawing/2014/main" id="{C18EF349-9493-4377-806B-7B47BAC1E85F}"/>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956534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2B55F-E782-413B-A632-CD495A9460CA}"/>
              </a:ext>
            </a:extLst>
          </p:cNvPr>
          <p:cNvSpPr>
            <a:spLocks noGrp="1"/>
          </p:cNvSpPr>
          <p:nvPr>
            <p:ph type="title"/>
          </p:nvPr>
        </p:nvSpPr>
        <p:spPr>
          <a:xfrm>
            <a:off x="3023239" y="2194560"/>
            <a:ext cx="14156053" cy="7680960"/>
          </a:xfrm>
        </p:spPr>
        <p:txBody>
          <a:bodyPr anchor="b"/>
          <a:lstStyle>
            <a:lvl1pPr>
              <a:defRPr sz="11520"/>
            </a:lvl1pPr>
          </a:lstStyle>
          <a:p>
            <a:r>
              <a:rPr lang="en-US"/>
              <a:t>Click to edit Master title style</a:t>
            </a:r>
          </a:p>
        </p:txBody>
      </p:sp>
      <p:sp>
        <p:nvSpPr>
          <p:cNvPr id="3" name="Content Placeholder 2">
            <a:extLst>
              <a:ext uri="{FF2B5EF4-FFF2-40B4-BE49-F238E27FC236}">
                <a16:creationId xmlns:a16="http://schemas.microsoft.com/office/drawing/2014/main" id="{79B01FA1-28C8-4E60-885E-20DFF39A866D}"/>
              </a:ext>
            </a:extLst>
          </p:cNvPr>
          <p:cNvSpPr>
            <a:spLocks noGrp="1"/>
          </p:cNvSpPr>
          <p:nvPr>
            <p:ph idx="1"/>
          </p:nvPr>
        </p:nvSpPr>
        <p:spPr>
          <a:xfrm>
            <a:off x="18659477" y="4739642"/>
            <a:ext cx="22219920" cy="233934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F1B79D-DD83-4FB5-9500-C41560351696}"/>
              </a:ext>
            </a:extLst>
          </p:cNvPr>
          <p:cNvSpPr>
            <a:spLocks noGrp="1"/>
          </p:cNvSpPr>
          <p:nvPr>
            <p:ph type="body" sz="half" idx="2"/>
          </p:nvPr>
        </p:nvSpPr>
        <p:spPr>
          <a:xfrm>
            <a:off x="3023239" y="9875520"/>
            <a:ext cx="14156053"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a:extLst>
              <a:ext uri="{FF2B5EF4-FFF2-40B4-BE49-F238E27FC236}">
                <a16:creationId xmlns:a16="http://schemas.microsoft.com/office/drawing/2014/main" id="{17E2C45D-3333-4FB9-BF32-66E2CF39986A}"/>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6" name="Footer Placeholder 5">
            <a:extLst>
              <a:ext uri="{FF2B5EF4-FFF2-40B4-BE49-F238E27FC236}">
                <a16:creationId xmlns:a16="http://schemas.microsoft.com/office/drawing/2014/main" id="{F09FF5D3-4AC5-4AC5-B06C-94229A1E83C2}"/>
              </a:ext>
            </a:extLst>
          </p:cNvPr>
          <p:cNvSpPr>
            <a:spLocks noGrp="1"/>
          </p:cNvSpPr>
          <p:nvPr>
            <p:ph type="ftr" sz="quarter" idx="11"/>
          </p:nvPr>
        </p:nvSpPr>
        <p:spPr/>
        <p:txBody>
          <a:bodyPr/>
          <a:lstStyle/>
          <a:p>
            <a:r>
              <a:rPr lang="en-US"/>
              <a:t>Disease Biophysics Group 	 	Cardiac Tissue Engineering	</a:t>
            </a:r>
          </a:p>
          <a:p>
            <a:endParaRPr lang="en-US"/>
          </a:p>
        </p:txBody>
      </p:sp>
      <p:sp>
        <p:nvSpPr>
          <p:cNvPr id="7" name="Slide Number Placeholder 6">
            <a:extLst>
              <a:ext uri="{FF2B5EF4-FFF2-40B4-BE49-F238E27FC236}">
                <a16:creationId xmlns:a16="http://schemas.microsoft.com/office/drawing/2014/main" id="{1D74D765-D0FF-4812-8D4D-399FD086D6B3}"/>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952791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9B60C-0F4A-41F6-B757-4B1D6286FFBB}"/>
              </a:ext>
            </a:extLst>
          </p:cNvPr>
          <p:cNvSpPr>
            <a:spLocks noGrp="1"/>
          </p:cNvSpPr>
          <p:nvPr>
            <p:ph type="title"/>
          </p:nvPr>
        </p:nvSpPr>
        <p:spPr>
          <a:xfrm>
            <a:off x="3023239" y="2194560"/>
            <a:ext cx="14156053" cy="7680960"/>
          </a:xfrm>
        </p:spPr>
        <p:txBody>
          <a:bodyPr anchor="b"/>
          <a:lstStyle>
            <a:lvl1pPr>
              <a:defRPr sz="11520"/>
            </a:lvl1pPr>
          </a:lstStyle>
          <a:p>
            <a:r>
              <a:rPr lang="en-US"/>
              <a:t>Click to edit Master title style</a:t>
            </a:r>
          </a:p>
        </p:txBody>
      </p:sp>
      <p:sp>
        <p:nvSpPr>
          <p:cNvPr id="3" name="Picture Placeholder 2">
            <a:extLst>
              <a:ext uri="{FF2B5EF4-FFF2-40B4-BE49-F238E27FC236}">
                <a16:creationId xmlns:a16="http://schemas.microsoft.com/office/drawing/2014/main" id="{4A48591F-1E3D-4A02-A0FB-E4B354919372}"/>
              </a:ext>
            </a:extLst>
          </p:cNvPr>
          <p:cNvSpPr>
            <a:spLocks noGrp="1"/>
          </p:cNvSpPr>
          <p:nvPr>
            <p:ph type="pic" idx="1"/>
          </p:nvPr>
        </p:nvSpPr>
        <p:spPr>
          <a:xfrm>
            <a:off x="18659477" y="4739642"/>
            <a:ext cx="22219920" cy="23393400"/>
          </a:xfrm>
        </p:spPr>
        <p:txBody>
          <a:bodyPr/>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endParaRPr lang="en-US"/>
          </a:p>
        </p:txBody>
      </p:sp>
      <p:sp>
        <p:nvSpPr>
          <p:cNvPr id="4" name="Text Placeholder 3">
            <a:extLst>
              <a:ext uri="{FF2B5EF4-FFF2-40B4-BE49-F238E27FC236}">
                <a16:creationId xmlns:a16="http://schemas.microsoft.com/office/drawing/2014/main" id="{D46CBF2C-FC50-4238-BEB7-9156544A59CF}"/>
              </a:ext>
            </a:extLst>
          </p:cNvPr>
          <p:cNvSpPr>
            <a:spLocks noGrp="1"/>
          </p:cNvSpPr>
          <p:nvPr>
            <p:ph type="body" sz="half" idx="2"/>
          </p:nvPr>
        </p:nvSpPr>
        <p:spPr>
          <a:xfrm>
            <a:off x="3023239" y="9875520"/>
            <a:ext cx="14156053"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a:extLst>
              <a:ext uri="{FF2B5EF4-FFF2-40B4-BE49-F238E27FC236}">
                <a16:creationId xmlns:a16="http://schemas.microsoft.com/office/drawing/2014/main" id="{61A65821-6733-4A93-BFA1-88D995A73617}"/>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6" name="Footer Placeholder 5">
            <a:extLst>
              <a:ext uri="{FF2B5EF4-FFF2-40B4-BE49-F238E27FC236}">
                <a16:creationId xmlns:a16="http://schemas.microsoft.com/office/drawing/2014/main" id="{6E2990B1-389F-46BE-A547-2031183AD68F}"/>
              </a:ext>
            </a:extLst>
          </p:cNvPr>
          <p:cNvSpPr>
            <a:spLocks noGrp="1"/>
          </p:cNvSpPr>
          <p:nvPr>
            <p:ph type="ftr" sz="quarter" idx="11"/>
          </p:nvPr>
        </p:nvSpPr>
        <p:spPr/>
        <p:txBody>
          <a:bodyPr/>
          <a:lstStyle/>
          <a:p>
            <a:r>
              <a:rPr lang="en-US"/>
              <a:t>Disease Biophysics Group 	 	Cardiac Tissue Engineering	</a:t>
            </a:r>
          </a:p>
          <a:p>
            <a:endParaRPr lang="en-US"/>
          </a:p>
        </p:txBody>
      </p:sp>
      <p:sp>
        <p:nvSpPr>
          <p:cNvPr id="7" name="Slide Number Placeholder 6">
            <a:extLst>
              <a:ext uri="{FF2B5EF4-FFF2-40B4-BE49-F238E27FC236}">
                <a16:creationId xmlns:a16="http://schemas.microsoft.com/office/drawing/2014/main" id="{F6FA8B09-B2E9-4A90-B1B5-1AFA756AF47F}"/>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1957942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AF0E3-5DB1-44A4-89B5-CEFD6D452B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F263BE-3038-4A7D-ACD7-5D4A1EBCF8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8421A-29E2-4251-BCA9-3DC25B4448AB}"/>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5" name="Footer Placeholder 4">
            <a:extLst>
              <a:ext uri="{FF2B5EF4-FFF2-40B4-BE49-F238E27FC236}">
                <a16:creationId xmlns:a16="http://schemas.microsoft.com/office/drawing/2014/main" id="{2ADE59D8-AC82-45DA-8D8D-17AFB7DEEB51}"/>
              </a:ext>
            </a:extLst>
          </p:cNvPr>
          <p:cNvSpPr>
            <a:spLocks noGrp="1"/>
          </p:cNvSpPr>
          <p:nvPr>
            <p:ph type="ftr" sz="quarter" idx="11"/>
          </p:nvPr>
        </p:nvSpPr>
        <p:spPr/>
        <p:txBody>
          <a:bodyPr/>
          <a:lstStyle/>
          <a:p>
            <a:r>
              <a:rPr lang="en-US"/>
              <a:t>Disease Biophysics Group 	 	Cardiac Tissue Engineering	</a:t>
            </a:r>
          </a:p>
          <a:p>
            <a:endParaRPr lang="en-US"/>
          </a:p>
        </p:txBody>
      </p:sp>
      <p:sp>
        <p:nvSpPr>
          <p:cNvPr id="6" name="Slide Number Placeholder 5">
            <a:extLst>
              <a:ext uri="{FF2B5EF4-FFF2-40B4-BE49-F238E27FC236}">
                <a16:creationId xmlns:a16="http://schemas.microsoft.com/office/drawing/2014/main" id="{146DA679-91F1-4ACB-9941-0FA41CF93A1A}"/>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315799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A5EB03-C7B8-406C-A9E9-53DA31B7AE35}"/>
              </a:ext>
            </a:extLst>
          </p:cNvPr>
          <p:cNvSpPr>
            <a:spLocks noGrp="1"/>
          </p:cNvSpPr>
          <p:nvPr>
            <p:ph type="title" orient="vert"/>
          </p:nvPr>
        </p:nvSpPr>
        <p:spPr>
          <a:xfrm>
            <a:off x="31409640" y="1752600"/>
            <a:ext cx="9464040" cy="2789682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C28745-9096-4E0B-A527-C8584A00D48C}"/>
              </a:ext>
            </a:extLst>
          </p:cNvPr>
          <p:cNvSpPr>
            <a:spLocks noGrp="1"/>
          </p:cNvSpPr>
          <p:nvPr>
            <p:ph type="body" orient="vert" idx="1"/>
          </p:nvPr>
        </p:nvSpPr>
        <p:spPr>
          <a:xfrm>
            <a:off x="3017520"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F07D4E-D266-4F93-9418-C5BB4ABF2FBC}"/>
              </a:ext>
            </a:extLst>
          </p:cNvPr>
          <p:cNvSpPr>
            <a:spLocks noGrp="1"/>
          </p:cNvSpPr>
          <p:nvPr>
            <p:ph type="dt" sz="half" idx="10"/>
          </p:nvPr>
        </p:nvSpPr>
        <p:spPr/>
        <p:txBody>
          <a:bodyPr/>
          <a:lstStyle/>
          <a:p>
            <a:fld id="{BEAE42B6-0DAC-4C21-8FEC-BC279E244FA2}" type="datetimeFigureOut">
              <a:rPr lang="en-US" smtClean="0"/>
              <a:t>12/30/2023</a:t>
            </a:fld>
            <a:endParaRPr lang="en-US"/>
          </a:p>
        </p:txBody>
      </p:sp>
      <p:sp>
        <p:nvSpPr>
          <p:cNvPr id="5" name="Footer Placeholder 4">
            <a:extLst>
              <a:ext uri="{FF2B5EF4-FFF2-40B4-BE49-F238E27FC236}">
                <a16:creationId xmlns:a16="http://schemas.microsoft.com/office/drawing/2014/main" id="{CF8B08B3-55AE-4085-B56F-5E2723E2C081}"/>
              </a:ext>
            </a:extLst>
          </p:cNvPr>
          <p:cNvSpPr>
            <a:spLocks noGrp="1"/>
          </p:cNvSpPr>
          <p:nvPr>
            <p:ph type="ftr" sz="quarter" idx="11"/>
          </p:nvPr>
        </p:nvSpPr>
        <p:spPr/>
        <p:txBody>
          <a:bodyPr/>
          <a:lstStyle/>
          <a:p>
            <a:r>
              <a:rPr lang="en-US"/>
              <a:t>Disease Biophysics Group 	 	Cardiac Tissue Engineering	</a:t>
            </a:r>
          </a:p>
          <a:p>
            <a:endParaRPr lang="en-US"/>
          </a:p>
        </p:txBody>
      </p:sp>
      <p:sp>
        <p:nvSpPr>
          <p:cNvPr id="6" name="Slide Number Placeholder 5">
            <a:extLst>
              <a:ext uri="{FF2B5EF4-FFF2-40B4-BE49-F238E27FC236}">
                <a16:creationId xmlns:a16="http://schemas.microsoft.com/office/drawing/2014/main" id="{F847AF86-A588-4F86-81E2-1E856305FF2A}"/>
              </a:ext>
            </a:extLst>
          </p:cNvPr>
          <p:cNvSpPr>
            <a:spLocks noGrp="1"/>
          </p:cNvSpPr>
          <p:nvPr>
            <p:ph type="sldNum" sz="quarter" idx="12"/>
          </p:nvPr>
        </p:nvSpPr>
        <p:spPr/>
        <p:txBody>
          <a:bodyPr/>
          <a:lstStyle/>
          <a:p>
            <a:fld id="{F221E6D0-13E6-40EF-B267-4EDCF04407E2}" type="slidenum">
              <a:rPr lang="en-US" smtClean="0"/>
              <a:t>‹#›</a:t>
            </a:fld>
            <a:endParaRPr lang="en-US"/>
          </a:p>
        </p:txBody>
      </p:sp>
    </p:spTree>
    <p:extLst>
      <p:ext uri="{BB962C8B-B14F-4D97-AF65-F5344CB8AC3E}">
        <p14:creationId xmlns:p14="http://schemas.microsoft.com/office/powerpoint/2010/main" val="1193256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6DDE1-5EB5-4286-A5B2-225CF6D78788}"/>
              </a:ext>
            </a:extLst>
          </p:cNvPr>
          <p:cNvSpPr>
            <a:spLocks noGrp="1"/>
          </p:cNvSpPr>
          <p:nvPr>
            <p:ph type="title"/>
          </p:nvPr>
        </p:nvSpPr>
        <p:spPr>
          <a:xfrm>
            <a:off x="3017520" y="1752603"/>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989752-5EC5-4BEF-9960-C44F1B8390FB}"/>
              </a:ext>
            </a:extLst>
          </p:cNvPr>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E8CD9A-D30B-4235-9F40-A159B543EE00}"/>
              </a:ext>
            </a:extLst>
          </p:cNvPr>
          <p:cNvSpPr>
            <a:spLocks noGrp="1"/>
          </p:cNvSpPr>
          <p:nvPr>
            <p:ph type="dt" sz="half" idx="2"/>
          </p:nvPr>
        </p:nvSpPr>
        <p:spPr>
          <a:xfrm>
            <a:off x="3017520" y="30510482"/>
            <a:ext cx="9875520" cy="1752600"/>
          </a:xfrm>
          <a:prstGeom prst="rect">
            <a:avLst/>
          </a:prstGeom>
        </p:spPr>
        <p:txBody>
          <a:bodyPr vert="horz" lIns="91440" tIns="45720" rIns="91440" bIns="45720" rtlCol="0" anchor="ctr"/>
          <a:lstStyle>
            <a:lvl1pPr algn="l">
              <a:defRPr sz="4320">
                <a:solidFill>
                  <a:schemeClr val="tx1">
                    <a:tint val="75000"/>
                  </a:schemeClr>
                </a:solidFill>
              </a:defRPr>
            </a:lvl1pPr>
          </a:lstStyle>
          <a:p>
            <a:fld id="{BEAE42B6-0DAC-4C21-8FEC-BC279E244FA2}" type="datetimeFigureOut">
              <a:rPr lang="en-US" smtClean="0"/>
              <a:t>12/30/2023</a:t>
            </a:fld>
            <a:endParaRPr lang="en-US"/>
          </a:p>
        </p:txBody>
      </p:sp>
      <p:sp>
        <p:nvSpPr>
          <p:cNvPr id="5" name="Footer Placeholder 4">
            <a:extLst>
              <a:ext uri="{FF2B5EF4-FFF2-40B4-BE49-F238E27FC236}">
                <a16:creationId xmlns:a16="http://schemas.microsoft.com/office/drawing/2014/main" id="{0379033D-D0EF-4DAB-B59F-43329E22A2EB}"/>
              </a:ext>
            </a:extLst>
          </p:cNvPr>
          <p:cNvSpPr>
            <a:spLocks noGrp="1"/>
          </p:cNvSpPr>
          <p:nvPr>
            <p:ph type="ftr" sz="quarter" idx="3"/>
          </p:nvPr>
        </p:nvSpPr>
        <p:spPr>
          <a:xfrm>
            <a:off x="14538960" y="30510482"/>
            <a:ext cx="14813280" cy="17526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64D1270-B88B-431B-AE78-A55D590F0A49}"/>
              </a:ext>
            </a:extLst>
          </p:cNvPr>
          <p:cNvSpPr>
            <a:spLocks noGrp="1"/>
          </p:cNvSpPr>
          <p:nvPr>
            <p:ph type="sldNum" sz="quarter" idx="4"/>
          </p:nvPr>
        </p:nvSpPr>
        <p:spPr>
          <a:xfrm>
            <a:off x="30998160" y="30510482"/>
            <a:ext cx="9875520" cy="1752600"/>
          </a:xfrm>
          <a:prstGeom prst="rect">
            <a:avLst/>
          </a:prstGeom>
        </p:spPr>
        <p:txBody>
          <a:bodyPr vert="horz" lIns="91440" tIns="45720" rIns="91440" bIns="45720" rtlCol="0" anchor="ctr"/>
          <a:lstStyle>
            <a:lvl1pPr algn="r">
              <a:defRPr sz="4320">
                <a:solidFill>
                  <a:schemeClr val="tx1">
                    <a:tint val="75000"/>
                  </a:schemeClr>
                </a:solidFill>
              </a:defRPr>
            </a:lvl1pPr>
          </a:lstStyle>
          <a:p>
            <a:fld id="{F221E6D0-13E6-40EF-B267-4EDCF04407E2}" type="slidenum">
              <a:rPr lang="en-US" smtClean="0"/>
              <a:t>‹#›</a:t>
            </a:fld>
            <a:endParaRPr lang="en-US"/>
          </a:p>
        </p:txBody>
      </p:sp>
      <p:pic>
        <p:nvPicPr>
          <p:cNvPr id="7" name="Picture 7" descr="SEASShield.tif">
            <a:extLst>
              <a:ext uri="{FF2B5EF4-FFF2-40B4-BE49-F238E27FC236}">
                <a16:creationId xmlns:a16="http://schemas.microsoft.com/office/drawing/2014/main" id="{7A276923-A176-4E2E-984C-46ABA26297DA}"/>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195605" y="366805"/>
            <a:ext cx="3830779" cy="383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C1C09B8F-2AAD-465E-85B5-F076A91C8AFA}"/>
              </a:ext>
            </a:extLst>
          </p:cNvPr>
          <p:cNvSpPr/>
          <p:nvPr userDrawn="1"/>
        </p:nvSpPr>
        <p:spPr bwMode="auto">
          <a:xfrm>
            <a:off x="1463040" y="0"/>
            <a:ext cx="1097280" cy="4754880"/>
          </a:xfrm>
          <a:prstGeom prst="rect">
            <a:avLst/>
          </a:prstGeom>
          <a:solidFill>
            <a:schemeClr val="bg1"/>
          </a:solidFill>
          <a:ln w="9525" cap="flat" cmpd="sng" algn="ctr">
            <a:noFill/>
            <a:prstDash val="solid"/>
            <a:round/>
            <a:headEnd type="none" w="med" len="med"/>
            <a:tailEnd type="none" w="med" len="med"/>
          </a:ln>
          <a:effectLst/>
        </p:spPr>
        <p:txBody>
          <a:bodyPr vert="horz" wrap="square" lIns="438912" tIns="219456" rIns="438912" bIns="219456" numCol="1" rtlCol="0" anchor="t" anchorCtr="0" compatLnSpc="1">
            <a:prstTxWarp prst="textNoShape">
              <a:avLst/>
            </a:prstTxWarp>
          </a:bodyPr>
          <a:lstStyle/>
          <a:p>
            <a:pPr marL="0" marR="0" indent="0" algn="l" defTabSz="4389120" rtl="0" eaLnBrk="0" fontAlgn="base" latinLnBrk="0" hangingPunct="0">
              <a:lnSpc>
                <a:spcPct val="100000"/>
              </a:lnSpc>
              <a:spcBef>
                <a:spcPct val="0"/>
              </a:spcBef>
              <a:spcAft>
                <a:spcPct val="0"/>
              </a:spcAft>
              <a:buClrTx/>
              <a:buSzTx/>
              <a:buFontTx/>
              <a:buNone/>
              <a:tabLst/>
            </a:pPr>
            <a:endParaRPr kumimoji="0" lang="en-US" sz="11520" b="0" i="0" u="none" strike="noStrike" cap="none" normalizeH="0" baseline="0">
              <a:ln>
                <a:noFill/>
              </a:ln>
              <a:solidFill>
                <a:schemeClr val="tx1"/>
              </a:solidFill>
              <a:effectLst/>
              <a:latin typeface="Times" pitchFamily="18" charset="0"/>
            </a:endParaRPr>
          </a:p>
        </p:txBody>
      </p:sp>
      <p:sp>
        <p:nvSpPr>
          <p:cNvPr id="9" name="Rectangle 8">
            <a:extLst>
              <a:ext uri="{FF2B5EF4-FFF2-40B4-BE49-F238E27FC236}">
                <a16:creationId xmlns:a16="http://schemas.microsoft.com/office/drawing/2014/main" id="{052B6EAF-9D3B-4D39-B240-2965BA17AA98}"/>
              </a:ext>
            </a:extLst>
          </p:cNvPr>
          <p:cNvSpPr/>
          <p:nvPr userDrawn="1"/>
        </p:nvSpPr>
        <p:spPr bwMode="auto">
          <a:xfrm flipV="1">
            <a:off x="2194560" y="0"/>
            <a:ext cx="4389120" cy="731520"/>
          </a:xfrm>
          <a:prstGeom prst="rect">
            <a:avLst/>
          </a:prstGeom>
          <a:solidFill>
            <a:schemeClr val="bg1"/>
          </a:solidFill>
          <a:ln w="9525" cap="flat" cmpd="sng" algn="ctr">
            <a:noFill/>
            <a:prstDash val="solid"/>
            <a:round/>
            <a:headEnd type="none" w="med" len="med"/>
            <a:tailEnd type="none" w="med" len="med"/>
          </a:ln>
          <a:effectLst/>
        </p:spPr>
        <p:txBody>
          <a:bodyPr vert="horz" wrap="square" lIns="438912" tIns="219456" rIns="438912" bIns="219456" numCol="1" rtlCol="0" anchor="t" anchorCtr="0" compatLnSpc="1">
            <a:prstTxWarp prst="textNoShape">
              <a:avLst/>
            </a:prstTxWarp>
          </a:bodyPr>
          <a:lstStyle/>
          <a:p>
            <a:pPr marL="0" marR="0" indent="0" algn="l" defTabSz="4389120" rtl="0" eaLnBrk="0" fontAlgn="base" latinLnBrk="0" hangingPunct="0">
              <a:lnSpc>
                <a:spcPct val="100000"/>
              </a:lnSpc>
              <a:spcBef>
                <a:spcPct val="0"/>
              </a:spcBef>
              <a:spcAft>
                <a:spcPct val="0"/>
              </a:spcAft>
              <a:buClrTx/>
              <a:buSzTx/>
              <a:buFontTx/>
              <a:buNone/>
              <a:tabLst/>
            </a:pPr>
            <a:endParaRPr kumimoji="0" lang="en-US" sz="1152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2901362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2.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jpe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75" name="Group 74"/>
          <p:cNvGrpSpPr/>
          <p:nvPr/>
        </p:nvGrpSpPr>
        <p:grpSpPr>
          <a:xfrm>
            <a:off x="11302261" y="3114716"/>
            <a:ext cx="21226563" cy="10196292"/>
            <a:chOff x="425620" y="19070278"/>
            <a:chExt cx="10616623" cy="9466838"/>
          </a:xfrm>
        </p:grpSpPr>
        <p:sp>
          <p:nvSpPr>
            <p:cNvPr id="77" name="Rounded Rectangle 76"/>
            <p:cNvSpPr/>
            <p:nvPr/>
          </p:nvSpPr>
          <p:spPr bwMode="auto">
            <a:xfrm>
              <a:off x="435203" y="19082983"/>
              <a:ext cx="10607040" cy="9454133"/>
            </a:xfrm>
            <a:prstGeom prst="roundRect">
              <a:avLst>
                <a:gd name="adj" fmla="val 1188"/>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solidFill>
                    <a:schemeClr val="tx1"/>
                  </a:solidFill>
                </a:ln>
                <a:solidFill>
                  <a:schemeClr val="tx1"/>
                </a:solidFill>
                <a:effectLst/>
                <a:latin typeface="Times" pitchFamily="18" charset="0"/>
              </a:endParaRPr>
            </a:p>
          </p:txBody>
        </p:sp>
        <p:sp>
          <p:nvSpPr>
            <p:cNvPr id="78" name="Round Same Side Corner Rectangle 77"/>
            <p:cNvSpPr/>
            <p:nvPr/>
          </p:nvSpPr>
          <p:spPr bwMode="auto">
            <a:xfrm>
              <a:off x="425620" y="19070278"/>
              <a:ext cx="10616623" cy="1099028"/>
            </a:xfrm>
            <a:prstGeom prst="round2SameRect">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5400" b="1">
                  <a:ln>
                    <a:solidFill>
                      <a:schemeClr val="bg1"/>
                    </a:solidFill>
                  </a:ln>
                  <a:solidFill>
                    <a:schemeClr val="bg1"/>
                  </a:solidFill>
                  <a:latin typeface="Times"/>
                  <a:cs typeface="Times"/>
                </a:rPr>
                <a:t>Design Overview and Challenges</a:t>
              </a:r>
              <a:endParaRPr lang="en-US" sz="5400" b="1" u="sng">
                <a:ln>
                  <a:solidFill>
                    <a:prstClr val="white"/>
                  </a:solidFill>
                </a:ln>
                <a:solidFill>
                  <a:schemeClr val="bg1"/>
                </a:solidFill>
                <a:latin typeface="Times" panose="02020603050405020304" pitchFamily="18" charset="0"/>
                <a:cs typeface="Times" panose="02020603050405020304" pitchFamily="18" charset="0"/>
              </a:endParaRPr>
            </a:p>
          </p:txBody>
        </p:sp>
      </p:grpSp>
      <p:sp>
        <p:nvSpPr>
          <p:cNvPr id="40" name="Rectangle 27"/>
          <p:cNvSpPr txBox="1">
            <a:spLocks noChangeArrowheads="1"/>
          </p:cNvSpPr>
          <p:nvPr/>
        </p:nvSpPr>
        <p:spPr>
          <a:xfrm>
            <a:off x="5120641" y="37925"/>
            <a:ext cx="37863779" cy="3657600"/>
          </a:xfrm>
          <a:prstGeom prst="rect">
            <a:avLst/>
          </a:prstGeom>
        </p:spPr>
        <p:txBody>
          <a:bodyPr/>
          <a:lstStyle/>
          <a:p>
            <a:pPr lvl="0" algn="ctr" eaLnBrk="1" hangingPunct="1">
              <a:defRPr/>
            </a:pPr>
            <a:endParaRPr lang="en-US" sz="5760" b="1" kern="0">
              <a:solidFill>
                <a:schemeClr val="tx2"/>
              </a:solidFill>
              <a:latin typeface="+mj-lt"/>
              <a:ea typeface="+mj-ea"/>
              <a:cs typeface="+mj-cs"/>
            </a:endParaRPr>
          </a:p>
        </p:txBody>
      </p:sp>
      <p:grpSp>
        <p:nvGrpSpPr>
          <p:cNvPr id="10" name="Group 9"/>
          <p:cNvGrpSpPr/>
          <p:nvPr/>
        </p:nvGrpSpPr>
        <p:grpSpPr>
          <a:xfrm>
            <a:off x="10587" y="-14758"/>
            <a:ext cx="43882974" cy="2761679"/>
            <a:chOff x="0" y="-12377"/>
            <a:chExt cx="43891200" cy="3212777"/>
          </a:xfrm>
        </p:grpSpPr>
        <p:sp>
          <p:nvSpPr>
            <p:cNvPr id="76" name="Rectangle 75"/>
            <p:cNvSpPr/>
            <p:nvPr/>
          </p:nvSpPr>
          <p:spPr bwMode="auto">
            <a:xfrm>
              <a:off x="0" y="0"/>
              <a:ext cx="43891200" cy="3200400"/>
            </a:xfrm>
            <a:prstGeom prst="rect">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43" name="Shape 132"/>
            <p:cNvSpPr txBox="1"/>
            <p:nvPr/>
          </p:nvSpPr>
          <p:spPr>
            <a:xfrm>
              <a:off x="8903343" y="-12377"/>
              <a:ext cx="25985341" cy="3200400"/>
            </a:xfrm>
            <a:prstGeom prst="rect">
              <a:avLst/>
            </a:prstGeom>
            <a:noFill/>
            <a:ln>
              <a:noFill/>
            </a:ln>
          </p:spPr>
          <p:txBody>
            <a:bodyPr lIns="585120" tIns="292478" rIns="585120" bIns="292478" anchor="ctr" anchorCtr="0">
              <a:noAutofit/>
            </a:bodyPr>
            <a:lstStyle/>
            <a:p>
              <a:pPr algn="ctr">
                <a:buClr>
                  <a:srgbClr val="000000"/>
                </a:buClr>
                <a:buSzPct val="25000"/>
                <a:buFont typeface="Arial"/>
                <a:buNone/>
              </a:pPr>
              <a:r>
                <a:rPr lang="en" sz="10000" kern="0">
                  <a:solidFill>
                    <a:schemeClr val="bg1"/>
                  </a:solidFill>
                  <a:latin typeface="Times" panose="02020603050405020304" pitchFamily="18" charset="0"/>
                  <a:ea typeface="Arial"/>
                  <a:cs typeface="Times" panose="02020603050405020304" pitchFamily="18" charset="0"/>
                  <a:sym typeface="Arial"/>
                </a:rPr>
                <a:t>Democratizing In-Plane Thermal Conductivity</a:t>
              </a:r>
            </a:p>
          </p:txBody>
        </p:sp>
      </p:grpSp>
      <p:grpSp>
        <p:nvGrpSpPr>
          <p:cNvPr id="105" name="Group 104"/>
          <p:cNvGrpSpPr/>
          <p:nvPr/>
        </p:nvGrpSpPr>
        <p:grpSpPr>
          <a:xfrm>
            <a:off x="412622" y="13144210"/>
            <a:ext cx="10512287" cy="3429539"/>
            <a:chOff x="435203" y="19070281"/>
            <a:chExt cx="10607040" cy="4100275"/>
          </a:xfrm>
        </p:grpSpPr>
        <p:sp>
          <p:nvSpPr>
            <p:cNvPr id="106" name="Rounded Rectangle 105"/>
            <p:cNvSpPr/>
            <p:nvPr/>
          </p:nvSpPr>
          <p:spPr bwMode="auto">
            <a:xfrm>
              <a:off x="435203" y="19082979"/>
              <a:ext cx="10607040" cy="4035834"/>
            </a:xfrm>
            <a:prstGeom prst="roundRect">
              <a:avLst>
                <a:gd name="adj" fmla="val 4907"/>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07" name="Round Same Side Corner Rectangle 106"/>
            <p:cNvSpPr/>
            <p:nvPr/>
          </p:nvSpPr>
          <p:spPr bwMode="auto">
            <a:xfrm>
              <a:off x="435203" y="19070281"/>
              <a:ext cx="10607040" cy="1026761"/>
            </a:xfrm>
            <a:prstGeom prst="round2SameRect">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5400" b="1">
                  <a:solidFill>
                    <a:schemeClr val="bg1"/>
                  </a:solidFill>
                  <a:latin typeface="Times" panose="02020603050405020304" pitchFamily="18" charset="0"/>
                  <a:cs typeface="Times" panose="02020603050405020304" pitchFamily="18" charset="0"/>
                </a:rPr>
                <a:t>Problem Statement</a:t>
              </a:r>
            </a:p>
          </p:txBody>
        </p:sp>
        <p:sp>
          <p:nvSpPr>
            <p:cNvPr id="108" name="TextBox 107"/>
            <p:cNvSpPr txBox="1"/>
            <p:nvPr/>
          </p:nvSpPr>
          <p:spPr>
            <a:xfrm>
              <a:off x="868517" y="20484371"/>
              <a:ext cx="9791563" cy="2686185"/>
            </a:xfrm>
            <a:prstGeom prst="rect">
              <a:avLst/>
            </a:prstGeom>
            <a:noFill/>
            <a:ln>
              <a:noFill/>
            </a:ln>
          </p:spPr>
          <p:txBody>
            <a:bodyPr wrap="square" lIns="91440" tIns="45720" rIns="91440" bIns="45720" rtlCol="0" anchor="t">
              <a:spAutoFit/>
            </a:bodyPr>
            <a:lstStyle/>
            <a:p>
              <a:pPr algn="ctr"/>
              <a:r>
                <a:rPr lang="en-US" sz="3600" dirty="0">
                  <a:solidFill>
                    <a:srgbClr val="242424"/>
                  </a:solidFill>
                  <a:latin typeface="Times"/>
                  <a:cs typeface="Times"/>
                </a:rPr>
                <a:t>To </a:t>
              </a:r>
              <a:r>
                <a:rPr lang="en-US" sz="3600" b="1" dirty="0">
                  <a:solidFill>
                    <a:srgbClr val="C00000"/>
                  </a:solidFill>
                  <a:latin typeface="Times"/>
                  <a:cs typeface="Times"/>
                </a:rPr>
                <a:t>democratize</a:t>
              </a:r>
              <a:r>
                <a:rPr lang="en-US" sz="3600" dirty="0">
                  <a:solidFill>
                    <a:srgbClr val="242424"/>
                  </a:solidFill>
                  <a:latin typeface="Times"/>
                  <a:cs typeface="Times"/>
                </a:rPr>
                <a:t> access to in-plane thermal conductivity testing by designing a cost-effective and reliable device using the </a:t>
              </a:r>
              <a:r>
                <a:rPr lang="en-US" sz="3600" b="1" dirty="0" err="1">
                  <a:solidFill>
                    <a:srgbClr val="C00000"/>
                  </a:solidFill>
                  <a:latin typeface="Times"/>
                  <a:cs typeface="Times"/>
                </a:rPr>
                <a:t>Ångström</a:t>
              </a:r>
              <a:r>
                <a:rPr lang="en-US" sz="3600" b="1" dirty="0">
                  <a:solidFill>
                    <a:srgbClr val="C00000"/>
                  </a:solidFill>
                  <a:latin typeface="Times"/>
                  <a:cs typeface="Times"/>
                </a:rPr>
                <a:t> method</a:t>
              </a:r>
              <a:r>
                <a:rPr lang="en-US" sz="3600" dirty="0">
                  <a:solidFill>
                    <a:srgbClr val="242424"/>
                  </a:solidFill>
                  <a:latin typeface="Times"/>
                  <a:cs typeface="Times"/>
                </a:rPr>
                <a:t>.</a:t>
              </a:r>
              <a:endParaRPr lang="en-US" sz="3600" dirty="0"/>
            </a:p>
            <a:p>
              <a:endParaRPr lang="en-US" sz="3200" dirty="0">
                <a:solidFill>
                  <a:srgbClr val="242424"/>
                </a:solidFill>
                <a:latin typeface="Times" panose="02020603050405020304" pitchFamily="18" charset="0"/>
                <a:cs typeface="Times" panose="02020603050405020304" pitchFamily="18" charset="0"/>
              </a:endParaRPr>
            </a:p>
          </p:txBody>
        </p:sp>
      </p:grpSp>
      <p:sp>
        <p:nvSpPr>
          <p:cNvPr id="138" name="Rounded Rectangle 105">
            <a:extLst>
              <a:ext uri="{FF2B5EF4-FFF2-40B4-BE49-F238E27FC236}">
                <a16:creationId xmlns:a16="http://schemas.microsoft.com/office/drawing/2014/main" id="{F65E6405-CD04-4738-B8A6-4814A7EDD8B7}"/>
              </a:ext>
            </a:extLst>
          </p:cNvPr>
          <p:cNvSpPr/>
          <p:nvPr/>
        </p:nvSpPr>
        <p:spPr bwMode="auto">
          <a:xfrm>
            <a:off x="436313" y="16950744"/>
            <a:ext cx="10515600" cy="15625185"/>
          </a:xfrm>
          <a:prstGeom prst="roundRect">
            <a:avLst>
              <a:gd name="adj" fmla="val 1429"/>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39" name="Round Same Side Corner Rectangle 106">
            <a:extLst>
              <a:ext uri="{FF2B5EF4-FFF2-40B4-BE49-F238E27FC236}">
                <a16:creationId xmlns:a16="http://schemas.microsoft.com/office/drawing/2014/main" id="{75CC1BC1-5E40-4BFD-A3D7-BDAAFC5FA673}"/>
              </a:ext>
            </a:extLst>
          </p:cNvPr>
          <p:cNvSpPr/>
          <p:nvPr/>
        </p:nvSpPr>
        <p:spPr bwMode="auto">
          <a:xfrm>
            <a:off x="433510" y="16952647"/>
            <a:ext cx="10483516" cy="1167153"/>
          </a:xfrm>
          <a:prstGeom prst="round2SameRect">
            <a:avLst>
              <a:gd name="adj1" fmla="val 13012"/>
              <a:gd name="adj2" fmla="val 0"/>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5400" b="1">
                <a:solidFill>
                  <a:schemeClr val="bg1"/>
                </a:solidFill>
                <a:latin typeface="Times"/>
                <a:cs typeface="Times"/>
              </a:rPr>
              <a:t>The Ångström Method</a:t>
            </a:r>
            <a:endParaRPr lang="en-US" sz="5400" b="1">
              <a:solidFill>
                <a:schemeClr val="bg1"/>
              </a:solidFill>
              <a:latin typeface="Times" panose="02020603050405020304" pitchFamily="18" charset="0"/>
              <a:cs typeface="Times" panose="02020603050405020304" pitchFamily="18" charset="0"/>
            </a:endParaRPr>
          </a:p>
        </p:txBody>
      </p:sp>
      <p:sp>
        <p:nvSpPr>
          <p:cNvPr id="173" name="Rounded Rectangle 105">
            <a:extLst>
              <a:ext uri="{FF2B5EF4-FFF2-40B4-BE49-F238E27FC236}">
                <a16:creationId xmlns:a16="http://schemas.microsoft.com/office/drawing/2014/main" id="{1D51582B-A4F3-46A7-9160-20949297FB95}"/>
              </a:ext>
            </a:extLst>
          </p:cNvPr>
          <p:cNvSpPr/>
          <p:nvPr/>
        </p:nvSpPr>
        <p:spPr bwMode="auto">
          <a:xfrm>
            <a:off x="11265479" y="30682604"/>
            <a:ext cx="21293428" cy="1875978"/>
          </a:xfrm>
          <a:prstGeom prst="roundRect">
            <a:avLst>
              <a:gd name="adj" fmla="val 4907"/>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74" name="Round Same Side Corner Rectangle 106">
            <a:extLst>
              <a:ext uri="{FF2B5EF4-FFF2-40B4-BE49-F238E27FC236}">
                <a16:creationId xmlns:a16="http://schemas.microsoft.com/office/drawing/2014/main" id="{B967C0F2-4803-440A-99A0-C7038582C41A}"/>
              </a:ext>
            </a:extLst>
          </p:cNvPr>
          <p:cNvSpPr/>
          <p:nvPr/>
        </p:nvSpPr>
        <p:spPr bwMode="auto">
          <a:xfrm>
            <a:off x="11265479" y="30669027"/>
            <a:ext cx="21293428" cy="992744"/>
          </a:xfrm>
          <a:prstGeom prst="round2SameRect">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5400" b="1">
                <a:solidFill>
                  <a:schemeClr val="bg1"/>
                </a:solidFill>
                <a:latin typeface="Times" panose="02020603050405020304" pitchFamily="18" charset="0"/>
                <a:cs typeface="Times" panose="02020603050405020304" pitchFamily="18" charset="0"/>
              </a:rPr>
              <a:t>Acknowledgements</a:t>
            </a:r>
          </a:p>
        </p:txBody>
      </p:sp>
      <p:sp>
        <p:nvSpPr>
          <p:cNvPr id="41" name="TextBox 40">
            <a:extLst>
              <a:ext uri="{FF2B5EF4-FFF2-40B4-BE49-F238E27FC236}">
                <a16:creationId xmlns:a16="http://schemas.microsoft.com/office/drawing/2014/main" id="{CD634D21-0F95-4C48-BA1D-F0C775AE9A43}"/>
              </a:ext>
            </a:extLst>
          </p:cNvPr>
          <p:cNvSpPr txBox="1"/>
          <p:nvPr/>
        </p:nvSpPr>
        <p:spPr>
          <a:xfrm>
            <a:off x="11314744" y="31879344"/>
            <a:ext cx="21214080" cy="523220"/>
          </a:xfrm>
          <a:prstGeom prst="rect">
            <a:avLst/>
          </a:prstGeom>
          <a:noFill/>
        </p:spPr>
        <p:txBody>
          <a:bodyPr wrap="square" rtlCol="0">
            <a:spAutoFit/>
          </a:bodyPr>
          <a:lstStyle/>
          <a:p>
            <a:pPr algn="ctr"/>
            <a:r>
              <a:rPr lang="en-US" sz="2800">
                <a:latin typeface="Times" panose="02020603050405020304" pitchFamily="18" charset="0"/>
                <a:cs typeface="Times" panose="02020603050405020304" pitchFamily="18" charset="0"/>
              </a:rPr>
              <a:t>Special thanks to the Northeastern DAPS Lab, Prof. </a:t>
            </a:r>
            <a:r>
              <a:rPr lang="en-US" sz="2800" err="1">
                <a:latin typeface="Times" panose="02020603050405020304" pitchFamily="18" charset="0"/>
                <a:cs typeface="Times" panose="02020603050405020304" pitchFamily="18" charset="0"/>
              </a:rPr>
              <a:t>Erb</a:t>
            </a:r>
            <a:r>
              <a:rPr lang="en-US" sz="2800">
                <a:latin typeface="Times" panose="02020603050405020304" pitchFamily="18" charset="0"/>
                <a:cs typeface="Times" panose="02020603050405020304" pitchFamily="18" charset="0"/>
              </a:rPr>
              <a:t>, Evan Toth, José Martinez, Prof. Hashemi, and everyone involved in running Capstone.</a:t>
            </a:r>
          </a:p>
        </p:txBody>
      </p:sp>
      <p:sp>
        <p:nvSpPr>
          <p:cNvPr id="81" name="Rounded Rectangle 105">
            <a:extLst>
              <a:ext uri="{FF2B5EF4-FFF2-40B4-BE49-F238E27FC236}">
                <a16:creationId xmlns:a16="http://schemas.microsoft.com/office/drawing/2014/main" id="{FE1BB531-0239-4D71-B4E7-7EE57115F59E}"/>
              </a:ext>
            </a:extLst>
          </p:cNvPr>
          <p:cNvSpPr/>
          <p:nvPr/>
        </p:nvSpPr>
        <p:spPr bwMode="auto">
          <a:xfrm>
            <a:off x="32942354" y="26032693"/>
            <a:ext cx="10515600" cy="6525888"/>
          </a:xfrm>
          <a:prstGeom prst="roundRect">
            <a:avLst>
              <a:gd name="adj" fmla="val 4907"/>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82" name="Round Same Side Corner Rectangle 106">
            <a:extLst>
              <a:ext uri="{FF2B5EF4-FFF2-40B4-BE49-F238E27FC236}">
                <a16:creationId xmlns:a16="http://schemas.microsoft.com/office/drawing/2014/main" id="{94FF0E88-8591-41D9-9C20-D61A14F3EC0B}"/>
              </a:ext>
            </a:extLst>
          </p:cNvPr>
          <p:cNvSpPr/>
          <p:nvPr/>
        </p:nvSpPr>
        <p:spPr bwMode="auto">
          <a:xfrm>
            <a:off x="32955593" y="26032693"/>
            <a:ext cx="10515600" cy="962998"/>
          </a:xfrm>
          <a:prstGeom prst="round2SameRect">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5400" b="1">
                <a:solidFill>
                  <a:schemeClr val="bg1"/>
                </a:solidFill>
                <a:latin typeface="Times" panose="02020603050405020304" pitchFamily="18" charset="0"/>
                <a:cs typeface="Times" panose="02020603050405020304" pitchFamily="18" charset="0"/>
              </a:rPr>
              <a:t>Future Work / Exit Strategy</a:t>
            </a:r>
          </a:p>
        </p:txBody>
      </p:sp>
      <p:sp>
        <p:nvSpPr>
          <p:cNvPr id="83" name="TextBox 82">
            <a:extLst>
              <a:ext uri="{FF2B5EF4-FFF2-40B4-BE49-F238E27FC236}">
                <a16:creationId xmlns:a16="http://schemas.microsoft.com/office/drawing/2014/main" id="{EABED165-D1CA-4314-BE5B-D3FA059A0AC5}"/>
              </a:ext>
            </a:extLst>
          </p:cNvPr>
          <p:cNvSpPr txBox="1"/>
          <p:nvPr/>
        </p:nvSpPr>
        <p:spPr>
          <a:xfrm>
            <a:off x="33124269" y="27161035"/>
            <a:ext cx="10354309" cy="5232202"/>
          </a:xfrm>
          <a:prstGeom prst="rect">
            <a:avLst/>
          </a:prstGeom>
          <a:noFill/>
          <a:ln>
            <a:noFill/>
          </a:ln>
        </p:spPr>
        <p:txBody>
          <a:bodyPr wrap="square" lIns="91440" tIns="45720" rIns="91440" bIns="45720" rtlCol="0" anchor="t">
            <a:spAutoFit/>
          </a:bodyPr>
          <a:lstStyle/>
          <a:p>
            <a:r>
              <a:rPr lang="en-US" sz="3200">
                <a:solidFill>
                  <a:srgbClr val="000000"/>
                </a:solidFill>
                <a:latin typeface="Times"/>
                <a:cs typeface="Times"/>
              </a:rPr>
              <a:t>With the feedthroughs, the vacuum chamber can hold vacuum on its own, but not for the duration required for a typical test. This could be improved through leak testing.</a:t>
            </a:r>
          </a:p>
          <a:p>
            <a:endParaRPr lang="en-US" sz="1400">
              <a:solidFill>
                <a:srgbClr val="000000"/>
              </a:solidFill>
              <a:latin typeface="Times" panose="02020603050405020304" pitchFamily="18" charset="0"/>
              <a:cs typeface="Times" panose="02020603050405020304" pitchFamily="18" charset="0"/>
            </a:endParaRPr>
          </a:p>
          <a:p>
            <a:r>
              <a:rPr lang="en-US" sz="3200">
                <a:solidFill>
                  <a:srgbClr val="000000"/>
                </a:solidFill>
                <a:latin typeface="Times"/>
                <a:cs typeface="Times"/>
              </a:rPr>
              <a:t>Our device will be handed over to the Northeastern DAPS laboratory, where it will be used for materials testing of thin-film composites. We have high hopes for this device to standardize the use of the </a:t>
            </a:r>
            <a:r>
              <a:rPr lang="en-US" sz="3200" err="1">
                <a:solidFill>
                  <a:srgbClr val="000000"/>
                </a:solidFill>
                <a:latin typeface="Times"/>
                <a:cs typeface="Times"/>
              </a:rPr>
              <a:t>Ångström</a:t>
            </a:r>
            <a:r>
              <a:rPr lang="en-US" sz="3200">
                <a:solidFill>
                  <a:srgbClr val="000000"/>
                </a:solidFill>
                <a:latin typeface="Times"/>
                <a:cs typeface="Times"/>
              </a:rPr>
              <a:t> method as the lab researches the best parameters to run the test at to achieve the greatest accuracy. This will open the door for more labs to use the design and technology we created.</a:t>
            </a:r>
          </a:p>
        </p:txBody>
      </p:sp>
      <p:sp>
        <p:nvSpPr>
          <p:cNvPr id="85" name="Rounded Rectangle 105">
            <a:extLst>
              <a:ext uri="{FF2B5EF4-FFF2-40B4-BE49-F238E27FC236}">
                <a16:creationId xmlns:a16="http://schemas.microsoft.com/office/drawing/2014/main" id="{6A278BB6-B852-4F1B-906B-17C5FD21E0EE}"/>
              </a:ext>
            </a:extLst>
          </p:cNvPr>
          <p:cNvSpPr/>
          <p:nvPr/>
        </p:nvSpPr>
        <p:spPr bwMode="auto">
          <a:xfrm>
            <a:off x="32962978" y="3159609"/>
            <a:ext cx="10515600" cy="13476029"/>
          </a:xfrm>
          <a:prstGeom prst="roundRect">
            <a:avLst>
              <a:gd name="adj" fmla="val 4907"/>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86" name="Round Same Side Corner Rectangle 106">
            <a:extLst>
              <a:ext uri="{FF2B5EF4-FFF2-40B4-BE49-F238E27FC236}">
                <a16:creationId xmlns:a16="http://schemas.microsoft.com/office/drawing/2014/main" id="{5DFFCFA5-DD25-4CE3-BF55-6493E7227438}"/>
              </a:ext>
            </a:extLst>
          </p:cNvPr>
          <p:cNvSpPr/>
          <p:nvPr/>
        </p:nvSpPr>
        <p:spPr bwMode="auto">
          <a:xfrm>
            <a:off x="32948403" y="3089280"/>
            <a:ext cx="10515600" cy="1195539"/>
          </a:xfrm>
          <a:prstGeom prst="round2SameRect">
            <a:avLst>
              <a:gd name="adj1" fmla="val 50000"/>
              <a:gd name="adj2" fmla="val 0"/>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5400" b="1">
                <a:solidFill>
                  <a:schemeClr val="bg1"/>
                </a:solidFill>
                <a:latin typeface="Times" panose="02020603050405020304" pitchFamily="18" charset="0"/>
                <a:cs typeface="Times" panose="02020603050405020304" pitchFamily="18" charset="0"/>
              </a:rPr>
              <a:t>Design Validation</a:t>
            </a:r>
          </a:p>
        </p:txBody>
      </p:sp>
      <p:grpSp>
        <p:nvGrpSpPr>
          <p:cNvPr id="4" name="Group 3">
            <a:extLst>
              <a:ext uri="{FF2B5EF4-FFF2-40B4-BE49-F238E27FC236}">
                <a16:creationId xmlns:a16="http://schemas.microsoft.com/office/drawing/2014/main" id="{9A5A7D3A-8196-F467-C193-EF0E0ACD4BBA}"/>
              </a:ext>
            </a:extLst>
          </p:cNvPr>
          <p:cNvGrpSpPr/>
          <p:nvPr/>
        </p:nvGrpSpPr>
        <p:grpSpPr>
          <a:xfrm>
            <a:off x="412622" y="3099277"/>
            <a:ext cx="10510882" cy="9730357"/>
            <a:chOff x="435203" y="19070277"/>
            <a:chExt cx="10607040" cy="8007142"/>
          </a:xfrm>
        </p:grpSpPr>
        <p:sp>
          <p:nvSpPr>
            <p:cNvPr id="5" name="Rounded Rectangle 105">
              <a:extLst>
                <a:ext uri="{FF2B5EF4-FFF2-40B4-BE49-F238E27FC236}">
                  <a16:creationId xmlns:a16="http://schemas.microsoft.com/office/drawing/2014/main" id="{C40FFF95-336E-10D5-7F1C-DAED2AC4C733}"/>
                </a:ext>
              </a:extLst>
            </p:cNvPr>
            <p:cNvSpPr/>
            <p:nvPr/>
          </p:nvSpPr>
          <p:spPr bwMode="auto">
            <a:xfrm>
              <a:off x="435203" y="19082981"/>
              <a:ext cx="10587682" cy="7994438"/>
            </a:xfrm>
            <a:prstGeom prst="roundRect">
              <a:avLst>
                <a:gd name="adj" fmla="val 4907"/>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 name="Round Same Side Corner Rectangle 106">
              <a:extLst>
                <a:ext uri="{FF2B5EF4-FFF2-40B4-BE49-F238E27FC236}">
                  <a16:creationId xmlns:a16="http://schemas.microsoft.com/office/drawing/2014/main" id="{A8267A86-247B-CC3A-CAD9-F10390883AF6}"/>
                </a:ext>
              </a:extLst>
            </p:cNvPr>
            <p:cNvSpPr/>
            <p:nvPr/>
          </p:nvSpPr>
          <p:spPr bwMode="auto">
            <a:xfrm>
              <a:off x="435203" y="19070277"/>
              <a:ext cx="10607040" cy="1026761"/>
            </a:xfrm>
            <a:prstGeom prst="round2SameRect">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5400" b="1">
                  <a:solidFill>
                    <a:schemeClr val="bg1"/>
                  </a:solidFill>
                  <a:latin typeface="Times" panose="02020603050405020304" pitchFamily="18" charset="0"/>
                  <a:cs typeface="Times" panose="02020603050405020304" pitchFamily="18" charset="0"/>
                </a:rPr>
                <a:t>Background (Motivation)</a:t>
              </a:r>
            </a:p>
          </p:txBody>
        </p:sp>
        <p:sp>
          <p:nvSpPr>
            <p:cNvPr id="7" name="TextBox 6">
              <a:extLst>
                <a:ext uri="{FF2B5EF4-FFF2-40B4-BE49-F238E27FC236}">
                  <a16:creationId xmlns:a16="http://schemas.microsoft.com/office/drawing/2014/main" id="{603D56E3-9CBE-7572-631C-529F445DC9D3}"/>
                </a:ext>
              </a:extLst>
            </p:cNvPr>
            <p:cNvSpPr txBox="1"/>
            <p:nvPr/>
          </p:nvSpPr>
          <p:spPr>
            <a:xfrm>
              <a:off x="742246" y="23953784"/>
              <a:ext cx="4908049" cy="2912608"/>
            </a:xfrm>
            <a:prstGeom prst="rect">
              <a:avLst/>
            </a:prstGeom>
            <a:noFill/>
            <a:ln>
              <a:noFill/>
            </a:ln>
          </p:spPr>
          <p:txBody>
            <a:bodyPr wrap="square" lIns="91440" tIns="45720" rIns="91440" bIns="45720" rtlCol="0" anchor="t">
              <a:spAutoFit/>
            </a:bodyPr>
            <a:lstStyle/>
            <a:p>
              <a:r>
                <a:rPr lang="en-US" sz="3200">
                  <a:solidFill>
                    <a:srgbClr val="242424"/>
                  </a:solidFill>
                  <a:latin typeface="Times"/>
                  <a:cs typeface="Times"/>
                </a:rPr>
                <a:t>Current characterization equipment options are prohibitively expensive; the Ångström method provides a potential route to democratize in-plane thermal conductivity.</a:t>
              </a:r>
              <a:endParaRPr lang="en-US" sz="3200">
                <a:cs typeface="Calibri"/>
              </a:endParaRPr>
            </a:p>
          </p:txBody>
        </p:sp>
      </p:grpSp>
      <p:sp>
        <p:nvSpPr>
          <p:cNvPr id="9" name="TextBox 8">
            <a:extLst>
              <a:ext uri="{FF2B5EF4-FFF2-40B4-BE49-F238E27FC236}">
                <a16:creationId xmlns:a16="http://schemas.microsoft.com/office/drawing/2014/main" id="{C380F33B-45C1-91C1-A4BC-6B9A49EF565F}"/>
              </a:ext>
            </a:extLst>
          </p:cNvPr>
          <p:cNvSpPr txBox="1"/>
          <p:nvPr/>
        </p:nvSpPr>
        <p:spPr>
          <a:xfrm>
            <a:off x="609219" y="18550111"/>
            <a:ext cx="10132098" cy="5509200"/>
          </a:xfrm>
          <a:prstGeom prst="rect">
            <a:avLst/>
          </a:prstGeom>
          <a:noFill/>
          <a:ln>
            <a:noFill/>
          </a:ln>
        </p:spPr>
        <p:txBody>
          <a:bodyPr wrap="square" rtlCol="0">
            <a:spAutoFit/>
          </a:bodyPr>
          <a:lstStyle/>
          <a:p>
            <a:r>
              <a:rPr lang="en-US" sz="3200" dirty="0">
                <a:solidFill>
                  <a:srgbClr val="242424"/>
                </a:solidFill>
                <a:latin typeface="Times" panose="02020603050405020304" pitchFamily="18" charset="0"/>
                <a:cs typeface="Times" panose="02020603050405020304" pitchFamily="18" charset="0"/>
              </a:rPr>
              <a:t>Our design measures in-plane thermal conductivity using the </a:t>
            </a:r>
            <a:r>
              <a:rPr lang="en-US" sz="3200" dirty="0" err="1">
                <a:solidFill>
                  <a:srgbClr val="242424"/>
                </a:solidFill>
                <a:latin typeface="Times" panose="02020603050405020304" pitchFamily="18" charset="0"/>
                <a:cs typeface="Times" panose="02020603050405020304" pitchFamily="18" charset="0"/>
              </a:rPr>
              <a:t>Ångström</a:t>
            </a:r>
            <a:r>
              <a:rPr lang="en-US" sz="3200" dirty="0">
                <a:solidFill>
                  <a:srgbClr val="242424"/>
                </a:solidFill>
                <a:latin typeface="Times" panose="02020603050405020304" pitchFamily="18" charset="0"/>
                <a:cs typeface="Times" panose="02020603050405020304" pitchFamily="18" charset="0"/>
              </a:rPr>
              <a:t> method. A thin sample is heated sinusoidally on one end and kept at a constant temperature on the other end. Along the sample, 2 thermocouples with a known separation distance </a:t>
            </a:r>
            <a:r>
              <a:rPr lang="en-US" sz="3200" i="1" dirty="0">
                <a:solidFill>
                  <a:srgbClr val="242424"/>
                </a:solidFill>
                <a:latin typeface="Times" panose="02020603050405020304" pitchFamily="18" charset="0"/>
                <a:cs typeface="Times" panose="02020603050405020304" pitchFamily="18" charset="0"/>
              </a:rPr>
              <a:t>L </a:t>
            </a:r>
            <a:r>
              <a:rPr lang="en-US" sz="3200" dirty="0">
                <a:solidFill>
                  <a:srgbClr val="242424"/>
                </a:solidFill>
                <a:latin typeface="Times" panose="02020603050405020304" pitchFamily="18" charset="0"/>
                <a:cs typeface="Times" panose="02020603050405020304" pitchFamily="18" charset="0"/>
              </a:rPr>
              <a:t>record the temperature as heat travels across the sample. If heat moves 1-dimensionally through the sample, the amplitude and phase shift of the thermocouple measurements can be used to compute the thermal diffusivity of the sample material, which can then be used to calculate thermal conductivity.</a:t>
            </a:r>
            <a:endParaRPr lang="en-US" sz="3200" b="0" i="0" dirty="0">
              <a:solidFill>
                <a:srgbClr val="242424"/>
              </a:solidFill>
              <a:effectLst/>
              <a:latin typeface="Times" panose="02020603050405020304" pitchFamily="18" charset="0"/>
              <a:cs typeface="Times" panose="02020603050405020304" pitchFamily="18" charset="0"/>
            </a:endParaRPr>
          </a:p>
          <a:p>
            <a:endParaRPr lang="en-US" sz="3200" dirty="0">
              <a:solidFill>
                <a:srgbClr val="242424"/>
              </a:solidFill>
              <a:latin typeface="Times" panose="02020603050405020304" pitchFamily="18" charset="0"/>
              <a:cs typeface="Times" panose="02020603050405020304" pitchFamily="18" charset="0"/>
            </a:endParaRPr>
          </a:p>
        </p:txBody>
      </p:sp>
      <p:sp>
        <p:nvSpPr>
          <p:cNvPr id="13" name="TextBox 12">
            <a:extLst>
              <a:ext uri="{FF2B5EF4-FFF2-40B4-BE49-F238E27FC236}">
                <a16:creationId xmlns:a16="http://schemas.microsoft.com/office/drawing/2014/main" id="{41EAC815-6114-091E-1F46-8CB300929025}"/>
              </a:ext>
            </a:extLst>
          </p:cNvPr>
          <p:cNvSpPr txBox="1"/>
          <p:nvPr/>
        </p:nvSpPr>
        <p:spPr>
          <a:xfrm>
            <a:off x="33109361" y="4501461"/>
            <a:ext cx="10208647" cy="7417415"/>
          </a:xfrm>
          <a:prstGeom prst="rect">
            <a:avLst/>
          </a:prstGeom>
          <a:noFill/>
          <a:ln>
            <a:noFill/>
          </a:ln>
        </p:spPr>
        <p:txBody>
          <a:bodyPr wrap="square" lIns="91440" tIns="45720" rIns="91440" bIns="45720" rtlCol="0" anchor="t">
            <a:spAutoFit/>
          </a:bodyPr>
          <a:lstStyle/>
          <a:p>
            <a:r>
              <a:rPr lang="en-US" sz="3200">
                <a:solidFill>
                  <a:srgbClr val="000000"/>
                </a:solidFill>
                <a:latin typeface="Times"/>
                <a:cs typeface="Times"/>
              </a:rPr>
              <a:t>The thermocouple arms can each maintain a constant force of 0.14 N with no weights added. The clamps can secure brittle samples without fracture, and no fracture is caused through bending when the thermocouples are placed on a clamped sample.</a:t>
            </a:r>
          </a:p>
          <a:p>
            <a:endParaRPr lang="en-US" sz="1400">
              <a:solidFill>
                <a:srgbClr val="000000"/>
              </a:solidFill>
              <a:latin typeface="Times"/>
              <a:cs typeface="Times"/>
            </a:endParaRPr>
          </a:p>
          <a:p>
            <a:r>
              <a:rPr lang="en-US" sz="3200">
                <a:solidFill>
                  <a:srgbClr val="000000"/>
                </a:solidFill>
                <a:latin typeface="Times" panose="02020603050405020304" pitchFamily="18" charset="0"/>
                <a:cs typeface="Times"/>
              </a:rPr>
              <a:t>We found the vacuum chamber to lose vacuum at a rate of 0.85 kPa/min. Solutions including use of vacuum grease and a control-loop-regulated vacuum pump can mitigate this slow leakage.</a:t>
            </a:r>
          </a:p>
          <a:p>
            <a:endParaRPr lang="en-US" sz="1400">
              <a:solidFill>
                <a:srgbClr val="000000"/>
              </a:solidFill>
              <a:latin typeface="Times" panose="02020603050405020304" pitchFamily="18" charset="0"/>
              <a:cs typeface="Times"/>
            </a:endParaRPr>
          </a:p>
          <a:p>
            <a:r>
              <a:rPr lang="en-US" sz="3200" b="1">
                <a:solidFill>
                  <a:srgbClr val="C00000"/>
                </a:solidFill>
                <a:latin typeface="Times" panose="02020603050405020304" pitchFamily="18" charset="0"/>
                <a:cs typeface="Times"/>
              </a:rPr>
              <a:t>Full-scale tests have proven the validity of our system.</a:t>
            </a:r>
            <a:r>
              <a:rPr lang="en-US" sz="3200" b="1">
                <a:solidFill>
                  <a:srgbClr val="000000"/>
                </a:solidFill>
                <a:latin typeface="Times" panose="02020603050405020304" pitchFamily="18" charset="0"/>
                <a:cs typeface="Times"/>
              </a:rPr>
              <a:t> </a:t>
            </a:r>
            <a:r>
              <a:rPr lang="en-US" sz="3200">
                <a:solidFill>
                  <a:srgbClr val="000000"/>
                </a:solidFill>
                <a:latin typeface="Times" panose="02020603050405020304" pitchFamily="18" charset="0"/>
                <a:cs typeface="Times"/>
              </a:rPr>
              <a:t>In our initial test, we measured the thermal diffusivity of aluminum with 8.05% error. We expect to get stronger results in further tests with longer timescales, a higher amplitude of temperature change, and running under vacuum pressure.</a:t>
            </a:r>
            <a:endParaRPr lang="en-US" sz="3200" b="1">
              <a:solidFill>
                <a:srgbClr val="000000"/>
              </a:solidFill>
              <a:latin typeface="Times"/>
              <a:cs typeface="Times"/>
            </a:endParaRPr>
          </a:p>
        </p:txBody>
      </p:sp>
      <p:pic>
        <p:nvPicPr>
          <p:cNvPr id="3" name="Picture 2" descr="A close-up of a mechanical device&#10;&#10;Description automatically generated">
            <a:extLst>
              <a:ext uri="{FF2B5EF4-FFF2-40B4-BE49-F238E27FC236}">
                <a16:creationId xmlns:a16="http://schemas.microsoft.com/office/drawing/2014/main" id="{85AFE3CD-0500-8B34-ABD7-C26E61E39C39}"/>
              </a:ext>
            </a:extLst>
          </p:cNvPr>
          <p:cNvPicPr>
            <a:picLocks noChangeAspect="1"/>
          </p:cNvPicPr>
          <p:nvPr/>
        </p:nvPicPr>
        <p:blipFill rotWithShape="1">
          <a:blip r:embed="rId3"/>
          <a:srcRect t="31059" b="204"/>
          <a:stretch/>
        </p:blipFill>
        <p:spPr>
          <a:xfrm>
            <a:off x="11747559" y="5392126"/>
            <a:ext cx="11550328" cy="7569261"/>
          </a:xfrm>
          <a:prstGeom prst="rect">
            <a:avLst/>
          </a:prstGeom>
        </p:spPr>
      </p:pic>
      <p:pic>
        <p:nvPicPr>
          <p:cNvPr id="67" name="Picture 66" descr="A red and blue rectangular object&#10;&#10;Description automatically generated">
            <a:extLst>
              <a:ext uri="{FF2B5EF4-FFF2-40B4-BE49-F238E27FC236}">
                <a16:creationId xmlns:a16="http://schemas.microsoft.com/office/drawing/2014/main" id="{F0110212-2818-D815-027F-6AE3E62D45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1360" y="9354824"/>
            <a:ext cx="4440570" cy="2582057"/>
          </a:xfrm>
          <a:prstGeom prst="rect">
            <a:avLst/>
          </a:prstGeom>
        </p:spPr>
      </p:pic>
      <p:grpSp>
        <p:nvGrpSpPr>
          <p:cNvPr id="11" name="Group 10">
            <a:extLst>
              <a:ext uri="{FF2B5EF4-FFF2-40B4-BE49-F238E27FC236}">
                <a16:creationId xmlns:a16="http://schemas.microsoft.com/office/drawing/2014/main" id="{ED0A51E1-8A07-818B-4CBA-2DB379697B9B}"/>
              </a:ext>
            </a:extLst>
          </p:cNvPr>
          <p:cNvGrpSpPr/>
          <p:nvPr/>
        </p:nvGrpSpPr>
        <p:grpSpPr>
          <a:xfrm>
            <a:off x="32966291" y="16950744"/>
            <a:ext cx="10512287" cy="8847708"/>
            <a:chOff x="435203" y="19070277"/>
            <a:chExt cx="10607040" cy="7032535"/>
          </a:xfrm>
        </p:grpSpPr>
        <p:sp>
          <p:nvSpPr>
            <p:cNvPr id="14" name="Rounded Rectangle 105">
              <a:extLst>
                <a:ext uri="{FF2B5EF4-FFF2-40B4-BE49-F238E27FC236}">
                  <a16:creationId xmlns:a16="http://schemas.microsoft.com/office/drawing/2014/main" id="{311EA243-C35F-9581-1882-9C190E5466F1}"/>
                </a:ext>
              </a:extLst>
            </p:cNvPr>
            <p:cNvSpPr/>
            <p:nvPr/>
          </p:nvSpPr>
          <p:spPr bwMode="auto">
            <a:xfrm>
              <a:off x="435203" y="19082980"/>
              <a:ext cx="10607040" cy="7019832"/>
            </a:xfrm>
            <a:prstGeom prst="roundRect">
              <a:avLst>
                <a:gd name="adj" fmla="val 4907"/>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7" name="Round Same Side Corner Rectangle 106">
              <a:extLst>
                <a:ext uri="{FF2B5EF4-FFF2-40B4-BE49-F238E27FC236}">
                  <a16:creationId xmlns:a16="http://schemas.microsoft.com/office/drawing/2014/main" id="{E31F3023-8532-D64A-87AC-375231FC8E51}"/>
                </a:ext>
              </a:extLst>
            </p:cNvPr>
            <p:cNvSpPr/>
            <p:nvPr/>
          </p:nvSpPr>
          <p:spPr bwMode="auto">
            <a:xfrm>
              <a:off x="435203" y="19070277"/>
              <a:ext cx="10607040" cy="1026761"/>
            </a:xfrm>
            <a:prstGeom prst="round2SameRect">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4800" b="1">
                  <a:solidFill>
                    <a:schemeClr val="bg1"/>
                  </a:solidFill>
                  <a:latin typeface="Times"/>
                  <a:cs typeface="Times"/>
                </a:rPr>
                <a:t>Website &amp; Inclusive Design Features</a:t>
              </a:r>
              <a:endParaRPr lang="en-US" sz="4800" b="1">
                <a:solidFill>
                  <a:schemeClr val="bg1"/>
                </a:solidFill>
                <a:latin typeface="Times" panose="02020603050405020304" pitchFamily="18" charset="0"/>
                <a:cs typeface="Times" panose="02020603050405020304" pitchFamily="18" charset="0"/>
              </a:endParaRPr>
            </a:p>
          </p:txBody>
        </p:sp>
        <p:sp>
          <p:nvSpPr>
            <p:cNvPr id="18" name="TextBox 17">
              <a:extLst>
                <a:ext uri="{FF2B5EF4-FFF2-40B4-BE49-F238E27FC236}">
                  <a16:creationId xmlns:a16="http://schemas.microsoft.com/office/drawing/2014/main" id="{5A6031E4-F59E-D2CB-ED1C-D4A8F210E3CA}"/>
                </a:ext>
              </a:extLst>
            </p:cNvPr>
            <p:cNvSpPr txBox="1"/>
            <p:nvPr/>
          </p:nvSpPr>
          <p:spPr>
            <a:xfrm>
              <a:off x="752068" y="20269289"/>
              <a:ext cx="9791563" cy="1639047"/>
            </a:xfrm>
            <a:prstGeom prst="rect">
              <a:avLst/>
            </a:prstGeom>
            <a:noFill/>
            <a:ln>
              <a:noFill/>
            </a:ln>
          </p:spPr>
          <p:txBody>
            <a:bodyPr wrap="square" lIns="91440" tIns="45720" rIns="91440" bIns="45720" rtlCol="0" anchor="t">
              <a:spAutoFit/>
            </a:bodyPr>
            <a:lstStyle/>
            <a:p>
              <a:r>
                <a:rPr lang="en-US" sz="3200">
                  <a:solidFill>
                    <a:srgbClr val="000000"/>
                  </a:solidFill>
                  <a:latin typeface="Times"/>
                  <a:cs typeface="Times"/>
                </a:rPr>
                <a:t>Our web app serves as both a front-end for running tests and an explanation of our device and the </a:t>
              </a:r>
              <a:r>
                <a:rPr lang="en-US" sz="3200" err="1">
                  <a:solidFill>
                    <a:srgbClr val="000000"/>
                  </a:solidFill>
                  <a:latin typeface="Times"/>
                  <a:cs typeface="Times"/>
                </a:rPr>
                <a:t>Ångström</a:t>
              </a:r>
              <a:r>
                <a:rPr lang="en-US" sz="3200">
                  <a:solidFill>
                    <a:srgbClr val="000000"/>
                  </a:solidFill>
                  <a:latin typeface="Times"/>
                  <a:cs typeface="Times"/>
                </a:rPr>
                <a:t> method. We’ve put care into ensuring the device is easy for any researcher to use.</a:t>
              </a:r>
            </a:p>
          </p:txBody>
        </p:sp>
      </p:grpSp>
      <p:pic>
        <p:nvPicPr>
          <p:cNvPr id="15" name="Picture 8" descr="Northeastern University - Study Architecture | Architecture Schools and  Student Information">
            <a:extLst>
              <a:ext uri="{FF2B5EF4-FFF2-40B4-BE49-F238E27FC236}">
                <a16:creationId xmlns:a16="http://schemas.microsoft.com/office/drawing/2014/main" id="{F1FD0E2C-F483-4DC7-A8E7-516A76BD6D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263" y="231197"/>
            <a:ext cx="6840459" cy="22787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0B3069-BE83-45EE-F695-A4CDC5434995}"/>
              </a:ext>
            </a:extLst>
          </p:cNvPr>
          <p:cNvSpPr txBox="1"/>
          <p:nvPr/>
        </p:nvSpPr>
        <p:spPr>
          <a:xfrm>
            <a:off x="34981300" y="79979"/>
            <a:ext cx="8365550" cy="2554545"/>
          </a:xfrm>
          <a:prstGeom prst="rect">
            <a:avLst/>
          </a:prstGeom>
          <a:noFill/>
        </p:spPr>
        <p:txBody>
          <a:bodyPr wrap="square" lIns="91440" tIns="45720" rIns="91440" bIns="45720" rtlCol="0" anchor="t">
            <a:spAutoFit/>
          </a:bodyPr>
          <a:lstStyle/>
          <a:p>
            <a:r>
              <a:rPr lang="en-US" sz="3200" b="1">
                <a:solidFill>
                  <a:srgbClr val="C00000"/>
                </a:solidFill>
                <a:latin typeface="Times"/>
                <a:cs typeface="Times"/>
              </a:rPr>
              <a:t>The Angstronomers: </a:t>
            </a:r>
            <a:endParaRPr lang="en-US" sz="3200" b="1">
              <a:solidFill>
                <a:schemeClr val="bg1"/>
              </a:solidFill>
              <a:latin typeface="Times"/>
              <a:cs typeface="Times"/>
            </a:endParaRPr>
          </a:p>
          <a:p>
            <a:r>
              <a:rPr lang="en-US" sz="3200">
                <a:solidFill>
                  <a:schemeClr val="bg1"/>
                </a:solidFill>
                <a:latin typeface="Times"/>
                <a:cs typeface="Times"/>
              </a:rPr>
              <a:t>Jordan Abi Nader, Aaron Leach, Charlie Schatmeyer, Rocco Tropea, Ben Veghte</a:t>
            </a:r>
          </a:p>
          <a:p>
            <a:r>
              <a:rPr lang="en-US" sz="3200">
                <a:solidFill>
                  <a:srgbClr val="C00000"/>
                </a:solidFill>
                <a:latin typeface="Times"/>
                <a:cs typeface="Times"/>
              </a:rPr>
              <a:t>Advisor:</a:t>
            </a:r>
          </a:p>
          <a:p>
            <a:r>
              <a:rPr lang="en-US" sz="3200">
                <a:solidFill>
                  <a:schemeClr val="bg1"/>
                </a:solidFill>
                <a:latin typeface="Times"/>
                <a:cs typeface="Times"/>
              </a:rPr>
              <a:t>Prof. Randall Erb</a:t>
            </a:r>
            <a:endParaRPr lang="en-US" sz="3200">
              <a:solidFill>
                <a:schemeClr val="bg1"/>
              </a:solidFill>
              <a:latin typeface="Times" panose="02020603050405020304" pitchFamily="18" charset="0"/>
              <a:cs typeface="Times" panose="02020603050405020304" pitchFamily="18" charset="0"/>
            </a:endParaRPr>
          </a:p>
        </p:txBody>
      </p:sp>
      <p:pic>
        <p:nvPicPr>
          <p:cNvPr id="1026" name="Picture 2" descr="Diagram of a vacuum chamber&#10;&#10;Description automatically generated">
            <a:extLst>
              <a:ext uri="{FF2B5EF4-FFF2-40B4-BE49-F238E27FC236}">
                <a16:creationId xmlns:a16="http://schemas.microsoft.com/office/drawing/2014/main" id="{49D79809-4762-EA12-CFAD-303E1ABF5C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5767" y="24107075"/>
            <a:ext cx="8863423" cy="4160273"/>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cxnSp>
        <p:nvCxnSpPr>
          <p:cNvPr id="16" name="Straight Connector 15">
            <a:extLst>
              <a:ext uri="{FF2B5EF4-FFF2-40B4-BE49-F238E27FC236}">
                <a16:creationId xmlns:a16="http://schemas.microsoft.com/office/drawing/2014/main" id="{48B6F9E7-0BE6-1257-7886-19A5E19639B1}"/>
              </a:ext>
            </a:extLst>
          </p:cNvPr>
          <p:cNvCxnSpPr>
            <a:cxnSpLocks/>
          </p:cNvCxnSpPr>
          <p:nvPr/>
        </p:nvCxnSpPr>
        <p:spPr>
          <a:xfrm>
            <a:off x="14619863" y="5392126"/>
            <a:ext cx="1097280" cy="2519434"/>
          </a:xfrm>
          <a:prstGeom prst="line">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3" name="TextBox 22">
            <a:extLst>
              <a:ext uri="{FF2B5EF4-FFF2-40B4-BE49-F238E27FC236}">
                <a16:creationId xmlns:a16="http://schemas.microsoft.com/office/drawing/2014/main" id="{D031F115-0229-DA8F-C104-CCED1B3A2FD7}"/>
              </a:ext>
            </a:extLst>
          </p:cNvPr>
          <p:cNvSpPr txBox="1"/>
          <p:nvPr/>
        </p:nvSpPr>
        <p:spPr>
          <a:xfrm>
            <a:off x="12734667" y="5100145"/>
            <a:ext cx="4131064" cy="584775"/>
          </a:xfrm>
          <a:prstGeom prst="rect">
            <a:avLst/>
          </a:prstGeom>
          <a:solidFill>
            <a:schemeClr val="bg1"/>
          </a:solidFill>
          <a:ln>
            <a:solidFill>
              <a:srgbClr val="FF0000"/>
            </a:solidFill>
          </a:ln>
        </p:spPr>
        <p:txBody>
          <a:bodyPr wrap="square" lIns="91440" tIns="45720" rIns="91440" bIns="45720" rtlCol="0" anchor="t">
            <a:spAutoFit/>
          </a:bodyPr>
          <a:lstStyle/>
          <a:p>
            <a:r>
              <a:rPr lang="en-US" sz="3200">
                <a:solidFill>
                  <a:srgbClr val="000000"/>
                </a:solidFill>
                <a:latin typeface="Times"/>
                <a:cs typeface="Times"/>
              </a:rPr>
              <a:t>Thermocouple Arms</a:t>
            </a:r>
          </a:p>
        </p:txBody>
      </p:sp>
      <p:sp>
        <p:nvSpPr>
          <p:cNvPr id="25" name="TextBox 24">
            <a:extLst>
              <a:ext uri="{FF2B5EF4-FFF2-40B4-BE49-F238E27FC236}">
                <a16:creationId xmlns:a16="http://schemas.microsoft.com/office/drawing/2014/main" id="{CC633A01-8242-C689-F372-5B113CFE0382}"/>
              </a:ext>
            </a:extLst>
          </p:cNvPr>
          <p:cNvSpPr txBox="1"/>
          <p:nvPr/>
        </p:nvSpPr>
        <p:spPr>
          <a:xfrm>
            <a:off x="18225453" y="5073791"/>
            <a:ext cx="4131064" cy="584775"/>
          </a:xfrm>
          <a:prstGeom prst="rect">
            <a:avLst/>
          </a:prstGeom>
          <a:solidFill>
            <a:schemeClr val="bg1"/>
          </a:solidFill>
          <a:ln>
            <a:solidFill>
              <a:srgbClr val="FF0000"/>
            </a:solidFill>
          </a:ln>
        </p:spPr>
        <p:txBody>
          <a:bodyPr wrap="square" lIns="91440" tIns="45720" rIns="91440" bIns="45720" rtlCol="0" anchor="t">
            <a:spAutoFit/>
          </a:bodyPr>
          <a:lstStyle/>
          <a:p>
            <a:r>
              <a:rPr lang="en-US" sz="3200" dirty="0">
                <a:solidFill>
                  <a:srgbClr val="000000"/>
                </a:solidFill>
                <a:latin typeface="Times"/>
                <a:cs typeface="Times"/>
              </a:rPr>
              <a:t>Electrical Passthrough</a:t>
            </a:r>
          </a:p>
        </p:txBody>
      </p:sp>
      <p:cxnSp>
        <p:nvCxnSpPr>
          <p:cNvPr id="26" name="Straight Connector 25">
            <a:extLst>
              <a:ext uri="{FF2B5EF4-FFF2-40B4-BE49-F238E27FC236}">
                <a16:creationId xmlns:a16="http://schemas.microsoft.com/office/drawing/2014/main" id="{596EA701-907D-C88B-B525-C8113C3390DD}"/>
              </a:ext>
            </a:extLst>
          </p:cNvPr>
          <p:cNvCxnSpPr>
            <a:cxnSpLocks/>
          </p:cNvCxnSpPr>
          <p:nvPr/>
        </p:nvCxnSpPr>
        <p:spPr>
          <a:xfrm>
            <a:off x="21031200" y="5665422"/>
            <a:ext cx="496422" cy="911896"/>
          </a:xfrm>
          <a:prstGeom prst="line">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8" name="TextBox 27">
            <a:extLst>
              <a:ext uri="{FF2B5EF4-FFF2-40B4-BE49-F238E27FC236}">
                <a16:creationId xmlns:a16="http://schemas.microsoft.com/office/drawing/2014/main" id="{4143101D-AD8C-20FA-7924-6D3B3431C03B}"/>
              </a:ext>
            </a:extLst>
          </p:cNvPr>
          <p:cNvSpPr txBox="1"/>
          <p:nvPr/>
        </p:nvSpPr>
        <p:spPr>
          <a:xfrm>
            <a:off x="16508977" y="6614941"/>
            <a:ext cx="1716476" cy="584775"/>
          </a:xfrm>
          <a:prstGeom prst="rect">
            <a:avLst/>
          </a:prstGeom>
          <a:solidFill>
            <a:schemeClr val="bg1"/>
          </a:solidFill>
          <a:ln>
            <a:solidFill>
              <a:srgbClr val="FF0000"/>
            </a:solidFill>
          </a:ln>
        </p:spPr>
        <p:txBody>
          <a:bodyPr wrap="square" lIns="91440" tIns="45720" rIns="91440" bIns="45720" rtlCol="0" anchor="t">
            <a:spAutoFit/>
          </a:bodyPr>
          <a:lstStyle/>
          <a:p>
            <a:r>
              <a:rPr lang="en-US" sz="3200">
                <a:solidFill>
                  <a:srgbClr val="000000"/>
                </a:solidFill>
                <a:latin typeface="Times"/>
                <a:cs typeface="Times"/>
              </a:rPr>
              <a:t>Clamps</a:t>
            </a:r>
          </a:p>
        </p:txBody>
      </p:sp>
      <p:cxnSp>
        <p:nvCxnSpPr>
          <p:cNvPr id="29" name="Straight Connector 28">
            <a:extLst>
              <a:ext uri="{FF2B5EF4-FFF2-40B4-BE49-F238E27FC236}">
                <a16:creationId xmlns:a16="http://schemas.microsoft.com/office/drawing/2014/main" id="{4E7E0DCD-B77E-3286-2755-C8C0598159EE}"/>
              </a:ext>
            </a:extLst>
          </p:cNvPr>
          <p:cNvCxnSpPr>
            <a:cxnSpLocks/>
          </p:cNvCxnSpPr>
          <p:nvPr/>
        </p:nvCxnSpPr>
        <p:spPr>
          <a:xfrm flipH="1">
            <a:off x="16824960" y="7199866"/>
            <a:ext cx="178132" cy="1926216"/>
          </a:xfrm>
          <a:prstGeom prst="line">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1" name="TextBox 30">
            <a:extLst>
              <a:ext uri="{FF2B5EF4-FFF2-40B4-BE49-F238E27FC236}">
                <a16:creationId xmlns:a16="http://schemas.microsoft.com/office/drawing/2014/main" id="{1DE2D0DA-907C-57A7-91FB-2D54F6EA8A94}"/>
              </a:ext>
            </a:extLst>
          </p:cNvPr>
          <p:cNvSpPr txBox="1"/>
          <p:nvPr/>
        </p:nvSpPr>
        <p:spPr>
          <a:xfrm>
            <a:off x="11464210" y="6076332"/>
            <a:ext cx="2324338" cy="1077218"/>
          </a:xfrm>
          <a:prstGeom prst="rect">
            <a:avLst/>
          </a:prstGeom>
          <a:solidFill>
            <a:schemeClr val="bg1"/>
          </a:solidFill>
          <a:ln>
            <a:solidFill>
              <a:srgbClr val="FF0000"/>
            </a:solidFill>
          </a:ln>
        </p:spPr>
        <p:txBody>
          <a:bodyPr wrap="square" lIns="91440" tIns="45720" rIns="91440" bIns="45720" rtlCol="0" anchor="t">
            <a:spAutoFit/>
          </a:bodyPr>
          <a:lstStyle/>
          <a:p>
            <a:r>
              <a:rPr lang="en-US" sz="3200">
                <a:solidFill>
                  <a:srgbClr val="000000"/>
                </a:solidFill>
                <a:latin typeface="Times"/>
                <a:cs typeface="Times"/>
              </a:rPr>
              <a:t>Thermal Passthrough</a:t>
            </a:r>
          </a:p>
        </p:txBody>
      </p:sp>
      <p:cxnSp>
        <p:nvCxnSpPr>
          <p:cNvPr id="32" name="Straight Connector 31">
            <a:extLst>
              <a:ext uri="{FF2B5EF4-FFF2-40B4-BE49-F238E27FC236}">
                <a16:creationId xmlns:a16="http://schemas.microsoft.com/office/drawing/2014/main" id="{0A315C09-20DC-D881-99C2-D1A8F5FD6947}"/>
              </a:ext>
            </a:extLst>
          </p:cNvPr>
          <p:cNvCxnSpPr>
            <a:cxnSpLocks/>
          </p:cNvCxnSpPr>
          <p:nvPr/>
        </p:nvCxnSpPr>
        <p:spPr>
          <a:xfrm>
            <a:off x="12116718" y="7153550"/>
            <a:ext cx="765660" cy="2516121"/>
          </a:xfrm>
          <a:prstGeom prst="line">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5" name="TextBox 34">
            <a:extLst>
              <a:ext uri="{FF2B5EF4-FFF2-40B4-BE49-F238E27FC236}">
                <a16:creationId xmlns:a16="http://schemas.microsoft.com/office/drawing/2014/main" id="{D346864A-DEED-5E78-8AD6-D4B43AAB41A0}"/>
              </a:ext>
            </a:extLst>
          </p:cNvPr>
          <p:cNvSpPr txBox="1"/>
          <p:nvPr/>
        </p:nvSpPr>
        <p:spPr>
          <a:xfrm>
            <a:off x="17553614" y="9418103"/>
            <a:ext cx="1716476" cy="584775"/>
          </a:xfrm>
          <a:prstGeom prst="rect">
            <a:avLst/>
          </a:prstGeom>
          <a:solidFill>
            <a:schemeClr val="bg1"/>
          </a:solidFill>
          <a:ln>
            <a:solidFill>
              <a:srgbClr val="FF0000"/>
            </a:solidFill>
          </a:ln>
        </p:spPr>
        <p:txBody>
          <a:bodyPr wrap="square" lIns="91440" tIns="45720" rIns="91440" bIns="45720" rtlCol="0" anchor="t">
            <a:spAutoFit/>
          </a:bodyPr>
          <a:lstStyle/>
          <a:p>
            <a:r>
              <a:rPr lang="en-US" sz="3200">
                <a:solidFill>
                  <a:srgbClr val="000000"/>
                </a:solidFill>
                <a:latin typeface="Times"/>
                <a:cs typeface="Times"/>
              </a:rPr>
              <a:t>Heaters</a:t>
            </a:r>
          </a:p>
        </p:txBody>
      </p:sp>
      <p:cxnSp>
        <p:nvCxnSpPr>
          <p:cNvPr id="36" name="Straight Connector 35">
            <a:extLst>
              <a:ext uri="{FF2B5EF4-FFF2-40B4-BE49-F238E27FC236}">
                <a16:creationId xmlns:a16="http://schemas.microsoft.com/office/drawing/2014/main" id="{3996F312-A2E7-AD24-E9E7-F97E9995CBD1}"/>
              </a:ext>
            </a:extLst>
          </p:cNvPr>
          <p:cNvCxnSpPr>
            <a:cxnSpLocks/>
          </p:cNvCxnSpPr>
          <p:nvPr/>
        </p:nvCxnSpPr>
        <p:spPr>
          <a:xfrm flipH="1">
            <a:off x="16452571" y="9764678"/>
            <a:ext cx="1101043" cy="197381"/>
          </a:xfrm>
          <a:prstGeom prst="line">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9" name="TextBox 38">
            <a:extLst>
              <a:ext uri="{FF2B5EF4-FFF2-40B4-BE49-F238E27FC236}">
                <a16:creationId xmlns:a16="http://schemas.microsoft.com/office/drawing/2014/main" id="{2E76C9D0-A174-A624-25B9-F1D6B1742683}"/>
              </a:ext>
            </a:extLst>
          </p:cNvPr>
          <p:cNvSpPr txBox="1"/>
          <p:nvPr/>
        </p:nvSpPr>
        <p:spPr>
          <a:xfrm>
            <a:off x="23918418" y="4964928"/>
            <a:ext cx="8068945" cy="7478970"/>
          </a:xfrm>
          <a:prstGeom prst="rect">
            <a:avLst/>
          </a:prstGeom>
          <a:noFill/>
          <a:ln>
            <a:noFill/>
          </a:ln>
        </p:spPr>
        <p:txBody>
          <a:bodyPr wrap="square" lIns="91440" tIns="45720" rIns="91440" bIns="45720" rtlCol="0" anchor="t">
            <a:spAutoFit/>
          </a:bodyPr>
          <a:lstStyle/>
          <a:p>
            <a:r>
              <a:rPr lang="en-US" sz="3200">
                <a:solidFill>
                  <a:srgbClr val="000000"/>
                </a:solidFill>
                <a:latin typeface="Times"/>
                <a:cs typeface="Times"/>
              </a:rPr>
              <a:t>Creating a robust testing platform for the </a:t>
            </a:r>
            <a:r>
              <a:rPr lang="en-US" sz="3200" err="1">
                <a:solidFill>
                  <a:srgbClr val="242424"/>
                </a:solidFill>
                <a:latin typeface="Times"/>
                <a:cs typeface="Times"/>
              </a:rPr>
              <a:t>Ångström</a:t>
            </a:r>
            <a:r>
              <a:rPr lang="en-US" sz="3200">
                <a:solidFill>
                  <a:srgbClr val="242424"/>
                </a:solidFill>
                <a:latin typeface="Times"/>
                <a:cs typeface="Times"/>
              </a:rPr>
              <a:t> method presented several key challenges:</a:t>
            </a:r>
          </a:p>
          <a:p>
            <a:endParaRPr lang="en-US" sz="2000">
              <a:solidFill>
                <a:srgbClr val="242424"/>
              </a:solidFill>
              <a:latin typeface="Times" panose="02020603050405020304" pitchFamily="18" charset="0"/>
              <a:cs typeface="Times" panose="02020603050405020304" pitchFamily="18" charset="0"/>
            </a:endParaRPr>
          </a:p>
          <a:p>
            <a:pPr marL="457200" indent="-457200">
              <a:buFont typeface="Arial" panose="020B0604020202020204" pitchFamily="34" charset="0"/>
              <a:buChar char="•"/>
            </a:pPr>
            <a:r>
              <a:rPr lang="en-US" sz="3200" b="1">
                <a:solidFill>
                  <a:srgbClr val="242424"/>
                </a:solidFill>
                <a:latin typeface="Times"/>
                <a:cs typeface="Times"/>
              </a:rPr>
              <a:t>Thermocouples </a:t>
            </a:r>
            <a:r>
              <a:rPr lang="en-US" sz="3200">
                <a:solidFill>
                  <a:srgbClr val="242424"/>
                </a:solidFill>
                <a:latin typeface="Times"/>
                <a:cs typeface="Times"/>
              </a:rPr>
              <a:t>– Maintaining equal mechanical contact between the 2 arms</a:t>
            </a:r>
          </a:p>
          <a:p>
            <a:pPr marL="457200" indent="-457200">
              <a:buFont typeface="Arial" panose="020B0604020202020204" pitchFamily="34" charset="0"/>
              <a:buChar char="•"/>
            </a:pPr>
            <a:r>
              <a:rPr lang="en-US" sz="3200" b="1">
                <a:solidFill>
                  <a:srgbClr val="242424"/>
                </a:solidFill>
                <a:latin typeface="Times"/>
                <a:cs typeface="Times"/>
              </a:rPr>
              <a:t>Clamps </a:t>
            </a:r>
            <a:r>
              <a:rPr lang="en-US" sz="3200">
                <a:solidFill>
                  <a:srgbClr val="242424"/>
                </a:solidFill>
                <a:latin typeface="Times"/>
                <a:cs typeface="Times"/>
              </a:rPr>
              <a:t>– Holding brittle samples in place without fracture</a:t>
            </a:r>
          </a:p>
          <a:p>
            <a:pPr marL="457200" indent="-457200">
              <a:buFont typeface="Arial" panose="020B0604020202020204" pitchFamily="34" charset="0"/>
              <a:buChar char="•"/>
            </a:pPr>
            <a:r>
              <a:rPr lang="en-US" sz="3200" b="1">
                <a:solidFill>
                  <a:srgbClr val="242424"/>
                </a:solidFill>
                <a:latin typeface="Times"/>
                <a:cs typeface="Times"/>
              </a:rPr>
              <a:t>Thermal Passthrough</a:t>
            </a:r>
            <a:r>
              <a:rPr lang="en-US" sz="3200">
                <a:solidFill>
                  <a:srgbClr val="242424"/>
                </a:solidFill>
                <a:latin typeface="Times"/>
                <a:cs typeface="Times"/>
              </a:rPr>
              <a:t> – Allowing heat to safely exit the vacuum chamber to maintain constant temperature</a:t>
            </a:r>
            <a:endParaRPr lang="en-US" sz="3200"/>
          </a:p>
          <a:p>
            <a:pPr marL="457200" indent="-457200">
              <a:buFont typeface="Arial" panose="020B0604020202020204" pitchFamily="34" charset="0"/>
              <a:buChar char="•"/>
            </a:pPr>
            <a:r>
              <a:rPr lang="en-US" sz="3200" b="1">
                <a:solidFill>
                  <a:srgbClr val="242424"/>
                </a:solidFill>
                <a:latin typeface="Times"/>
                <a:cs typeface="Times"/>
              </a:rPr>
              <a:t>Heaters</a:t>
            </a:r>
            <a:r>
              <a:rPr lang="en-US" sz="3200">
                <a:solidFill>
                  <a:srgbClr val="242424"/>
                </a:solidFill>
                <a:latin typeface="Times"/>
                <a:cs typeface="Times"/>
              </a:rPr>
              <a:t> – Simulating a sinusoidal heat curve</a:t>
            </a:r>
          </a:p>
          <a:p>
            <a:pPr marL="457200" indent="-457200">
              <a:buFont typeface="Arial" panose="020B0604020202020204" pitchFamily="34" charset="0"/>
              <a:buChar char="•"/>
            </a:pPr>
            <a:r>
              <a:rPr lang="en-US" sz="3200" b="1">
                <a:solidFill>
                  <a:srgbClr val="242424"/>
                </a:solidFill>
                <a:latin typeface="Times"/>
                <a:cs typeface="Times"/>
              </a:rPr>
              <a:t>Electrical Passthrough</a:t>
            </a:r>
            <a:r>
              <a:rPr lang="en-US" sz="3200">
                <a:solidFill>
                  <a:srgbClr val="242424"/>
                </a:solidFill>
                <a:latin typeface="Times"/>
                <a:cs typeface="Times"/>
              </a:rPr>
              <a:t> – Wiring electronics into the chamber without compromising vacuum</a:t>
            </a:r>
            <a:endParaRPr lang="en-US" sz="3200">
              <a:solidFill>
                <a:srgbClr val="000000"/>
              </a:solidFill>
              <a:latin typeface="Times"/>
              <a:cs typeface="Times"/>
            </a:endParaRPr>
          </a:p>
        </p:txBody>
      </p:sp>
      <p:grpSp>
        <p:nvGrpSpPr>
          <p:cNvPr id="44" name="Group 43">
            <a:extLst>
              <a:ext uri="{FF2B5EF4-FFF2-40B4-BE49-F238E27FC236}">
                <a16:creationId xmlns:a16="http://schemas.microsoft.com/office/drawing/2014/main" id="{5DC5493C-EF53-7DAE-1554-3CBC6D541606}"/>
              </a:ext>
            </a:extLst>
          </p:cNvPr>
          <p:cNvGrpSpPr/>
          <p:nvPr/>
        </p:nvGrpSpPr>
        <p:grpSpPr>
          <a:xfrm>
            <a:off x="11259095" y="13649143"/>
            <a:ext cx="21325126" cy="9415769"/>
            <a:chOff x="425620" y="19070277"/>
            <a:chExt cx="10616623" cy="9466839"/>
          </a:xfrm>
        </p:grpSpPr>
        <p:sp>
          <p:nvSpPr>
            <p:cNvPr id="45" name="Rounded Rectangle 76">
              <a:extLst>
                <a:ext uri="{FF2B5EF4-FFF2-40B4-BE49-F238E27FC236}">
                  <a16:creationId xmlns:a16="http://schemas.microsoft.com/office/drawing/2014/main" id="{7E31369E-87F3-5D83-CBDF-5FC5569000A2}"/>
                </a:ext>
              </a:extLst>
            </p:cNvPr>
            <p:cNvSpPr/>
            <p:nvPr/>
          </p:nvSpPr>
          <p:spPr bwMode="auto">
            <a:xfrm>
              <a:off x="435203" y="19082983"/>
              <a:ext cx="10607040" cy="9454133"/>
            </a:xfrm>
            <a:prstGeom prst="roundRect">
              <a:avLst>
                <a:gd name="adj" fmla="val 1188"/>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solidFill>
                    <a:schemeClr val="tx1"/>
                  </a:solidFill>
                </a:ln>
                <a:solidFill>
                  <a:schemeClr val="tx1"/>
                </a:solidFill>
                <a:effectLst/>
                <a:latin typeface="Times" pitchFamily="18" charset="0"/>
              </a:endParaRPr>
            </a:p>
          </p:txBody>
        </p:sp>
        <p:sp>
          <p:nvSpPr>
            <p:cNvPr id="46" name="Round Same Side Corner Rectangle 77">
              <a:extLst>
                <a:ext uri="{FF2B5EF4-FFF2-40B4-BE49-F238E27FC236}">
                  <a16:creationId xmlns:a16="http://schemas.microsoft.com/office/drawing/2014/main" id="{110C8E47-2064-6B93-2927-10CEC1A855F3}"/>
                </a:ext>
              </a:extLst>
            </p:cNvPr>
            <p:cNvSpPr/>
            <p:nvPr/>
          </p:nvSpPr>
          <p:spPr bwMode="auto">
            <a:xfrm>
              <a:off x="425620" y="19070277"/>
              <a:ext cx="10616623" cy="1190132"/>
            </a:xfrm>
            <a:prstGeom prst="round2SameRect">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5400" b="1">
                  <a:ln>
                    <a:solidFill>
                      <a:schemeClr val="bg1"/>
                    </a:solidFill>
                  </a:ln>
                  <a:solidFill>
                    <a:schemeClr val="bg1"/>
                  </a:solidFill>
                  <a:latin typeface="Times"/>
                  <a:cs typeface="Times"/>
                </a:rPr>
                <a:t>Heat Flow Simulation</a:t>
              </a:r>
              <a:endParaRPr lang="en-US" sz="5400" b="1">
                <a:ln>
                  <a:solidFill>
                    <a:prstClr val="white"/>
                  </a:solidFill>
                </a:ln>
                <a:solidFill>
                  <a:schemeClr val="bg1"/>
                </a:solidFill>
                <a:latin typeface="Times" panose="02020603050405020304" pitchFamily="18" charset="0"/>
                <a:cs typeface="Times" panose="02020603050405020304" pitchFamily="18" charset="0"/>
              </a:endParaRPr>
            </a:p>
          </p:txBody>
        </p:sp>
      </p:grpSp>
      <p:sp>
        <p:nvSpPr>
          <p:cNvPr id="8" name="TextBox 7">
            <a:extLst>
              <a:ext uri="{FF2B5EF4-FFF2-40B4-BE49-F238E27FC236}">
                <a16:creationId xmlns:a16="http://schemas.microsoft.com/office/drawing/2014/main" id="{C95217FA-362C-E3A2-5746-038DA0A55546}"/>
              </a:ext>
            </a:extLst>
          </p:cNvPr>
          <p:cNvSpPr txBox="1"/>
          <p:nvPr/>
        </p:nvSpPr>
        <p:spPr>
          <a:xfrm>
            <a:off x="11502576" y="15128734"/>
            <a:ext cx="6593138" cy="7478970"/>
          </a:xfrm>
          <a:prstGeom prst="rect">
            <a:avLst/>
          </a:prstGeom>
          <a:noFill/>
          <a:ln>
            <a:noFill/>
          </a:ln>
        </p:spPr>
        <p:txBody>
          <a:bodyPr wrap="square" lIns="91440" tIns="45720" rIns="91440" bIns="45720" rtlCol="0" anchor="t">
            <a:spAutoFit/>
          </a:bodyPr>
          <a:lstStyle/>
          <a:p>
            <a:pPr marL="457200" indent="-457200">
              <a:buFont typeface="Arial" panose="020B0604020202020204" pitchFamily="34" charset="0"/>
              <a:buChar char="•"/>
            </a:pPr>
            <a:r>
              <a:rPr lang="en-US" sz="3200" b="0" i="0" dirty="0">
                <a:solidFill>
                  <a:srgbClr val="242424"/>
                </a:solidFill>
                <a:effectLst/>
                <a:latin typeface="Times"/>
                <a:cs typeface="Times"/>
              </a:rPr>
              <a:t>Vacuum Chamber – A Solution Amid a Problem</a:t>
            </a:r>
            <a:endParaRPr lang="en-US" sz="3200" dirty="0">
              <a:solidFill>
                <a:srgbClr val="000000"/>
              </a:solidFill>
              <a:latin typeface="Times"/>
              <a:cs typeface="Times"/>
            </a:endParaRPr>
          </a:p>
          <a:p>
            <a:pPr marL="914400" lvl="1" indent="-457200">
              <a:buFont typeface="Arial" panose="020B0604020202020204" pitchFamily="34" charset="0"/>
              <a:buChar char="•"/>
            </a:pPr>
            <a:r>
              <a:rPr lang="en-US" sz="3200" b="1" dirty="0">
                <a:solidFill>
                  <a:srgbClr val="000000"/>
                </a:solidFill>
                <a:latin typeface="Times"/>
                <a:cs typeface="Times"/>
              </a:rPr>
              <a:t>Solution</a:t>
            </a:r>
            <a:r>
              <a:rPr lang="en-US" sz="3200" dirty="0">
                <a:solidFill>
                  <a:srgbClr val="000000"/>
                </a:solidFill>
                <a:latin typeface="Times"/>
                <a:cs typeface="Times"/>
              </a:rPr>
              <a:t>: Removes convection to improve accuracy of our results</a:t>
            </a:r>
          </a:p>
          <a:p>
            <a:pPr marL="914400" lvl="1" indent="-457200">
              <a:buFont typeface="Arial" panose="020B0604020202020204" pitchFamily="34" charset="0"/>
              <a:buChar char="•"/>
            </a:pPr>
            <a:r>
              <a:rPr lang="en-US" sz="3200" b="1" i="0" dirty="0">
                <a:solidFill>
                  <a:srgbClr val="000000"/>
                </a:solidFill>
                <a:effectLst/>
                <a:latin typeface="Times"/>
                <a:cs typeface="Times"/>
              </a:rPr>
              <a:t>Problem</a:t>
            </a:r>
            <a:r>
              <a:rPr lang="en-US" sz="3200" b="0" i="0" dirty="0">
                <a:solidFill>
                  <a:srgbClr val="000000"/>
                </a:solidFill>
                <a:effectLst/>
                <a:latin typeface="Times"/>
                <a:cs typeface="Times"/>
              </a:rPr>
              <a:t>: Removes ability to dissipate heat passively to maintain constant </a:t>
            </a:r>
            <a:r>
              <a:rPr lang="en-US" sz="3200" dirty="0">
                <a:solidFill>
                  <a:srgbClr val="000000"/>
                </a:solidFill>
                <a:latin typeface="Times"/>
                <a:cs typeface="Times"/>
              </a:rPr>
              <a:t>temperature</a:t>
            </a:r>
            <a:endParaRPr lang="en-US" sz="3200" b="0" i="0" dirty="0">
              <a:solidFill>
                <a:srgbClr val="000000"/>
              </a:solidFill>
              <a:effectLst/>
              <a:latin typeface="Times"/>
              <a:cs typeface="Times"/>
            </a:endParaRPr>
          </a:p>
          <a:p>
            <a:pPr marL="457200" indent="-457200">
              <a:buFont typeface="Arial" panose="020B0604020202020204" pitchFamily="34" charset="0"/>
              <a:buChar char="•"/>
            </a:pPr>
            <a:r>
              <a:rPr lang="en-US" sz="3200" dirty="0">
                <a:solidFill>
                  <a:srgbClr val="000000"/>
                </a:solidFill>
                <a:latin typeface="Times"/>
                <a:cs typeface="Times"/>
              </a:rPr>
              <a:t>Without a thermal passthrough, the clamping would warm up too much and the acrylic of the vacuum chamber would soften</a:t>
            </a:r>
          </a:p>
          <a:p>
            <a:pPr marL="457200" indent="-457200">
              <a:buFont typeface="Arial" panose="020B0604020202020204" pitchFamily="34" charset="0"/>
              <a:buChar char="•"/>
            </a:pPr>
            <a:r>
              <a:rPr lang="en-US" sz="3200" b="0" i="0" dirty="0">
                <a:solidFill>
                  <a:srgbClr val="000000"/>
                </a:solidFill>
                <a:effectLst/>
                <a:latin typeface="Times"/>
                <a:cs typeface="Times"/>
              </a:rPr>
              <a:t>With the thermal passthrough, the box stays ~8°C cooler, and the clamps stay at a steadier temperature</a:t>
            </a:r>
          </a:p>
        </p:txBody>
      </p:sp>
      <p:grpSp>
        <p:nvGrpSpPr>
          <p:cNvPr id="47" name="Group 46">
            <a:extLst>
              <a:ext uri="{FF2B5EF4-FFF2-40B4-BE49-F238E27FC236}">
                <a16:creationId xmlns:a16="http://schemas.microsoft.com/office/drawing/2014/main" id="{0AB7AAFD-51C6-039E-7985-96DFB7FF30BF}"/>
              </a:ext>
            </a:extLst>
          </p:cNvPr>
          <p:cNvGrpSpPr/>
          <p:nvPr/>
        </p:nvGrpSpPr>
        <p:grpSpPr>
          <a:xfrm>
            <a:off x="11316260" y="23282486"/>
            <a:ext cx="21252446" cy="7099570"/>
            <a:chOff x="425620" y="19070277"/>
            <a:chExt cx="10616623" cy="9466839"/>
          </a:xfrm>
        </p:grpSpPr>
        <p:sp>
          <p:nvSpPr>
            <p:cNvPr id="48" name="Rounded Rectangle 76">
              <a:extLst>
                <a:ext uri="{FF2B5EF4-FFF2-40B4-BE49-F238E27FC236}">
                  <a16:creationId xmlns:a16="http://schemas.microsoft.com/office/drawing/2014/main" id="{EC4B5AC2-CDC9-D371-4A39-75CA26BCFE74}"/>
                </a:ext>
              </a:extLst>
            </p:cNvPr>
            <p:cNvSpPr/>
            <p:nvPr/>
          </p:nvSpPr>
          <p:spPr bwMode="auto">
            <a:xfrm>
              <a:off x="435203" y="19082983"/>
              <a:ext cx="10607040" cy="9454133"/>
            </a:xfrm>
            <a:prstGeom prst="roundRect">
              <a:avLst>
                <a:gd name="adj" fmla="val 1188"/>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solidFill>
                    <a:schemeClr val="tx1"/>
                  </a:solidFill>
                </a:ln>
                <a:solidFill>
                  <a:schemeClr val="tx1"/>
                </a:solidFill>
                <a:effectLst/>
                <a:latin typeface="Times" pitchFamily="18" charset="0"/>
              </a:endParaRPr>
            </a:p>
          </p:txBody>
        </p:sp>
        <p:sp>
          <p:nvSpPr>
            <p:cNvPr id="49" name="Round Same Side Corner Rectangle 77">
              <a:extLst>
                <a:ext uri="{FF2B5EF4-FFF2-40B4-BE49-F238E27FC236}">
                  <a16:creationId xmlns:a16="http://schemas.microsoft.com/office/drawing/2014/main" id="{C3D0542D-7407-9450-7F50-ADB78AD5A3CC}"/>
                </a:ext>
              </a:extLst>
            </p:cNvPr>
            <p:cNvSpPr/>
            <p:nvPr/>
          </p:nvSpPr>
          <p:spPr bwMode="auto">
            <a:xfrm>
              <a:off x="425620" y="19070277"/>
              <a:ext cx="10616623" cy="1190132"/>
            </a:xfrm>
            <a:prstGeom prst="round2SameRect">
              <a:avLst/>
            </a:prstGeom>
            <a:solidFill>
              <a:schemeClr val="tx1">
                <a:lumMod val="95000"/>
                <a:lumOff val="5000"/>
              </a:schemeClr>
            </a:solid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5400" b="1">
                  <a:ln>
                    <a:solidFill>
                      <a:schemeClr val="bg1"/>
                    </a:solidFill>
                  </a:ln>
                  <a:solidFill>
                    <a:schemeClr val="bg1"/>
                  </a:solidFill>
                  <a:latin typeface="Times"/>
                  <a:cs typeface="Times"/>
                </a:rPr>
                <a:t>Clamping Force</a:t>
              </a:r>
              <a:endParaRPr lang="en-US" sz="5400" b="1" u="sng">
                <a:ln>
                  <a:solidFill>
                    <a:prstClr val="white"/>
                  </a:solidFill>
                </a:ln>
                <a:solidFill>
                  <a:schemeClr val="bg1"/>
                </a:solidFill>
                <a:latin typeface="Times" panose="02020603050405020304" pitchFamily="18" charset="0"/>
                <a:cs typeface="Times" panose="02020603050405020304" pitchFamily="18" charset="0"/>
              </a:endParaRPr>
            </a:p>
          </p:txBody>
        </p:sp>
      </p:gr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104450BA-8B72-7F9D-054B-07A5C55DC816}"/>
                  </a:ext>
                </a:extLst>
              </p:cNvPr>
              <p:cNvSpPr txBox="1"/>
              <p:nvPr/>
            </p:nvSpPr>
            <p:spPr>
              <a:xfrm>
                <a:off x="11572327" y="24278720"/>
                <a:ext cx="10784190" cy="6033575"/>
              </a:xfrm>
              <a:prstGeom prst="rect">
                <a:avLst/>
              </a:prstGeom>
              <a:noFill/>
              <a:ln>
                <a:noFill/>
              </a:ln>
            </p:spPr>
            <p:txBody>
              <a:bodyPr wrap="square" lIns="91440" tIns="45720" rIns="91440" bIns="45720" rtlCol="0" anchor="t">
                <a:spAutoFit/>
              </a:bodyPr>
              <a:lstStyle/>
              <a:p>
                <a:pPr marL="457200" indent="-457200">
                  <a:buFont typeface="Arial" panose="020B0604020202020204" pitchFamily="34" charset="0"/>
                  <a:buChar char="•"/>
                </a:pPr>
                <a:r>
                  <a:rPr lang="en-US" sz="3200">
                    <a:solidFill>
                      <a:srgbClr val="242424"/>
                    </a:solidFill>
                    <a:latin typeface="Times New Roman" panose="02020603050405020304" pitchFamily="18" charset="0"/>
                    <a:cs typeface="Times New Roman" panose="02020603050405020304" pitchFamily="18" charset="0"/>
                  </a:rPr>
                  <a:t>Due to the brittle nature of our intended test samples, it was essential to understand how much clamping force would be applied to the sample</a:t>
                </a:r>
              </a:p>
              <a:p>
                <a:pPr marL="457200" indent="-457200">
                  <a:buFont typeface="Arial" panose="020B0604020202020204" pitchFamily="34" charset="0"/>
                  <a:buChar char="•"/>
                </a:pPr>
                <a:r>
                  <a:rPr lang="en-US" sz="3200">
                    <a:solidFill>
                      <a:srgbClr val="242424"/>
                    </a:solidFill>
                    <a:latin typeface="Times New Roman" panose="02020603050405020304" pitchFamily="18" charset="0"/>
                    <a:cs typeface="Times New Roman" panose="02020603050405020304" pitchFamily="18" charset="0"/>
                  </a:rPr>
                  <a:t>Stress analysis was performed by accounting for the maximum spring force (35.4 N) and the weight of the blocks (2 N)</a:t>
                </a:r>
              </a:p>
              <a:p>
                <a:pPr marL="457200" indent="-457200">
                  <a:buFont typeface="Arial" panose="020B0604020202020204" pitchFamily="34" charset="0"/>
                  <a:buChar char="•"/>
                </a:pPr>
                <a:r>
                  <a:rPr lang="en-US" sz="3200">
                    <a:solidFill>
                      <a:srgbClr val="242424"/>
                    </a:solidFill>
                    <a:latin typeface="Times New Roman" panose="02020603050405020304" pitchFamily="18" charset="0"/>
                    <a:cs typeface="Times New Roman" panose="02020603050405020304" pitchFamily="18" charset="0"/>
                  </a:rPr>
                  <a:t>Final results of the analysis: </a:t>
                </a:r>
              </a:p>
              <a:p>
                <a:pPr marL="914400" lvl="3" indent="-457200">
                  <a:spcBef>
                    <a:spcPts val="1000"/>
                  </a:spcBef>
                  <a:buFont typeface="Courier New" panose="02070309020205020404" pitchFamily="49" charset="0"/>
                  <a:buChar char="o"/>
                </a:pPr>
                <a14:m>
                  <m:oMath xmlns:m="http://schemas.openxmlformats.org/officeDocument/2006/math">
                    <m:sSub>
                      <m:sSubPr>
                        <m:ctrlPr>
                          <a:rPr lang="en-US" sz="3200" i="1" smtClean="0">
                            <a:latin typeface="Cambria Math" panose="02040503050406030204" pitchFamily="18" charset="0"/>
                          </a:rPr>
                        </m:ctrlPr>
                      </m:sSubPr>
                      <m:e>
                        <m:r>
                          <a:rPr lang="en-US" sz="3200" i="1" smtClean="0">
                            <a:latin typeface="Cambria Math" panose="02040503050406030204" pitchFamily="18" charset="0"/>
                            <a:ea typeface="Cambria Math" panose="02040503050406030204" pitchFamily="18" charset="0"/>
                          </a:rPr>
                          <m:t>𝜎</m:t>
                        </m:r>
                      </m:e>
                      <m:sub>
                        <m:r>
                          <a:rPr lang="en-US" sz="3200" b="0" i="1" smtClean="0">
                            <a:latin typeface="Cambria Math" panose="02040503050406030204" pitchFamily="18" charset="0"/>
                          </a:rPr>
                          <m:t> </m:t>
                        </m:r>
                        <m:d>
                          <m:dPr>
                            <m:ctrlPr>
                              <a:rPr lang="en-US" sz="3200" b="0" i="1" smtClean="0">
                                <a:latin typeface="Cambria Math" panose="02040503050406030204" pitchFamily="18" charset="0"/>
                              </a:rPr>
                            </m:ctrlPr>
                          </m:dPr>
                          <m:e>
                            <m:r>
                              <a:rPr lang="en-US" sz="3200" b="0" i="1" smtClean="0">
                                <a:latin typeface="Cambria Math" panose="02040503050406030204" pitchFamily="18" charset="0"/>
                              </a:rPr>
                              <m:t>𝑚𝑎𝑥</m:t>
                            </m:r>
                          </m:e>
                        </m:d>
                      </m:sub>
                    </m:sSub>
                    <m:r>
                      <a:rPr lang="en-US" sz="3200" b="0" i="1" smtClean="0">
                        <a:latin typeface="Cambria Math" panose="02040503050406030204" pitchFamily="18" charset="0"/>
                      </a:rPr>
                      <m:t>= </m:t>
                    </m:r>
                    <m:f>
                      <m:fPr>
                        <m:ctrlPr>
                          <a:rPr lang="en-US" sz="3200" b="0" i="1" smtClean="0">
                            <a:latin typeface="Cambria Math" panose="02040503050406030204" pitchFamily="18" charset="0"/>
                          </a:rPr>
                        </m:ctrlPr>
                      </m:fPr>
                      <m:num>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𝐹</m:t>
                            </m:r>
                          </m:e>
                          <m:sub>
                            <m:r>
                              <a:rPr lang="en-US" sz="3200" b="0" i="1" smtClean="0">
                                <a:latin typeface="Cambria Math" panose="02040503050406030204" pitchFamily="18" charset="0"/>
                              </a:rPr>
                              <m:t>𝑡𝑜𝑡𝑎𝑙</m:t>
                            </m:r>
                          </m:sub>
                        </m:sSub>
                      </m:num>
                      <m:den>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𝐴</m:t>
                            </m:r>
                          </m:e>
                          <m:sub>
                            <m:r>
                              <a:rPr lang="en-US" sz="3200" b="0" i="1" smtClean="0">
                                <a:latin typeface="Cambria Math" panose="02040503050406030204" pitchFamily="18" charset="0"/>
                              </a:rPr>
                              <m:t>𝑐</m:t>
                            </m:r>
                          </m:sub>
                        </m:sSub>
                      </m:den>
                    </m:f>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37.4 </m:t>
                        </m:r>
                        <m:r>
                          <a:rPr lang="en-US" sz="3200" b="0" i="1" smtClean="0">
                            <a:latin typeface="Cambria Math" panose="02040503050406030204" pitchFamily="18" charset="0"/>
                          </a:rPr>
                          <m:t>𝑁</m:t>
                        </m:r>
                      </m:num>
                      <m:den>
                        <m:r>
                          <a:rPr lang="en-US" sz="3200" b="0" i="1" smtClean="0">
                            <a:latin typeface="Cambria Math" panose="02040503050406030204" pitchFamily="18" charset="0"/>
                          </a:rPr>
                          <m:t>5 ∗</m:t>
                        </m:r>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10</m:t>
                            </m:r>
                          </m:e>
                          <m:sup>
                            <m:r>
                              <a:rPr lang="en-US" sz="3200" b="0" i="1" smtClean="0">
                                <a:latin typeface="Cambria Math" panose="02040503050406030204" pitchFamily="18" charset="0"/>
                              </a:rPr>
                              <m:t>−5</m:t>
                            </m:r>
                          </m:sup>
                        </m:sSup>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𝑚</m:t>
                            </m:r>
                          </m:e>
                          <m:sup>
                            <m:r>
                              <a:rPr lang="en-US" sz="3200" b="0" i="1" smtClean="0">
                                <a:latin typeface="Cambria Math" panose="02040503050406030204" pitchFamily="18" charset="0"/>
                              </a:rPr>
                              <m:t>2</m:t>
                            </m:r>
                          </m:sup>
                        </m:sSup>
                      </m:den>
                    </m:f>
                    <m:r>
                      <a:rPr lang="en-US" sz="3200" b="0" i="1" smtClean="0">
                        <a:latin typeface="Cambria Math" panose="02040503050406030204" pitchFamily="18" charset="0"/>
                      </a:rPr>
                      <m:t>=748 </m:t>
                    </m:r>
                    <m:r>
                      <a:rPr lang="en-US" sz="3200" b="0" i="1" smtClean="0">
                        <a:latin typeface="Cambria Math" panose="02040503050406030204" pitchFamily="18" charset="0"/>
                      </a:rPr>
                      <m:t>𝐾𝑃𝑎</m:t>
                    </m:r>
                  </m:oMath>
                </a14:m>
                <a:endParaRPr lang="en-US" sz="3200" b="0">
                  <a:latin typeface="Times New Roman" panose="02020603050405020304" pitchFamily="18" charset="0"/>
                  <a:cs typeface="Times New Roman" panose="02020603050405020304" pitchFamily="18" charset="0"/>
                </a:endParaRPr>
              </a:p>
              <a:p>
                <a:pPr marL="914400" lvl="3" indent="-457200">
                  <a:spcBef>
                    <a:spcPts val="1000"/>
                  </a:spcBef>
                  <a:buFont typeface="Courier New" panose="02070309020205020404" pitchFamily="49" charset="0"/>
                  <a:buChar char="o"/>
                </a:pPr>
                <a14:m>
                  <m:oMath xmlns:m="http://schemas.openxmlformats.org/officeDocument/2006/math">
                    <m:r>
                      <a:rPr lang="en-US" sz="3200" b="0" i="1" smtClean="0">
                        <a:latin typeface="Cambria Math" panose="02040503050406030204" pitchFamily="18" charset="0"/>
                        <a:ea typeface="Cambria Math" panose="02040503050406030204" pitchFamily="18" charset="0"/>
                      </a:rPr>
                      <m:t>40 </m:t>
                    </m:r>
                    <m:r>
                      <a:rPr lang="en-US" sz="3200" b="0" i="1" smtClean="0">
                        <a:latin typeface="Cambria Math" panose="02040503050406030204" pitchFamily="18" charset="0"/>
                        <a:ea typeface="Cambria Math" panose="02040503050406030204" pitchFamily="18" charset="0"/>
                      </a:rPr>
                      <m:t>𝐾𝑃𝑎</m:t>
                    </m:r>
                    <m:r>
                      <a:rPr lang="en-US" sz="3200" i="1" smtClean="0">
                        <a:latin typeface="Cambria Math" panose="02040503050406030204" pitchFamily="18" charset="0"/>
                        <a:ea typeface="Cambria Math" panose="02040503050406030204" pitchFamily="18" charset="0"/>
                      </a:rPr>
                      <m:t>≤</m:t>
                    </m:r>
                    <m:r>
                      <a:rPr lang="en-US" sz="3200" i="1" smtClean="0">
                        <a:latin typeface="Cambria Math" panose="02040503050406030204" pitchFamily="18" charset="0"/>
                        <a:ea typeface="Cambria Math" panose="02040503050406030204" pitchFamily="18" charset="0"/>
                      </a:rPr>
                      <m:t>𝜎</m:t>
                    </m:r>
                    <m:r>
                      <a:rPr lang="en-US" sz="3200" i="1" smtClean="0">
                        <a:latin typeface="Cambria Math" panose="02040503050406030204" pitchFamily="18" charset="0"/>
                        <a:ea typeface="Cambria Math" panose="02040503050406030204" pitchFamily="18" charset="0"/>
                      </a:rPr>
                      <m:t>≤748 </m:t>
                    </m:r>
                    <m:r>
                      <a:rPr lang="en-US" sz="3200" b="0" i="1" smtClean="0">
                        <a:latin typeface="Cambria Math" panose="02040503050406030204" pitchFamily="18" charset="0"/>
                        <a:ea typeface="Cambria Math" panose="02040503050406030204" pitchFamily="18" charset="0"/>
                      </a:rPr>
                      <m:t>𝐾𝑃𝑎</m:t>
                    </m:r>
                  </m:oMath>
                </a14:m>
                <a:endParaRPr lang="en-US" sz="320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3200">
                    <a:solidFill>
                      <a:srgbClr val="242424"/>
                    </a:solidFill>
                    <a:latin typeface="Times New Roman" panose="02020603050405020304" pitchFamily="18" charset="0"/>
                    <a:cs typeface="Times New Roman" panose="02020603050405020304" pitchFamily="18" charset="0"/>
                  </a:rPr>
                  <a:t>Results show that the stress allows for safe sample manipulation for samples in the scope of this test</a:t>
                </a:r>
              </a:p>
            </p:txBody>
          </p:sp>
        </mc:Choice>
        <mc:Fallback xmlns="">
          <p:sp>
            <p:nvSpPr>
              <p:cNvPr id="50" name="TextBox 49">
                <a:extLst>
                  <a:ext uri="{FF2B5EF4-FFF2-40B4-BE49-F238E27FC236}">
                    <a16:creationId xmlns:a16="http://schemas.microsoft.com/office/drawing/2014/main" id="{104450BA-8B72-7F9D-054B-07A5C55DC816}"/>
                  </a:ext>
                </a:extLst>
              </p:cNvPr>
              <p:cNvSpPr txBox="1">
                <a:spLocks noRot="1" noChangeAspect="1" noMove="1" noResize="1" noEditPoints="1" noAdjustHandles="1" noChangeArrowheads="1" noChangeShapeType="1" noTextEdit="1"/>
              </p:cNvSpPr>
              <p:nvPr/>
            </p:nvSpPr>
            <p:spPr>
              <a:xfrm>
                <a:off x="11572327" y="24278720"/>
                <a:ext cx="10784190" cy="6033575"/>
              </a:xfrm>
              <a:prstGeom prst="rect">
                <a:avLst/>
              </a:prstGeom>
              <a:blipFill>
                <a:blip r:embed="rId7"/>
                <a:stretch>
                  <a:fillRect l="-1300" t="-1416" b="-2427"/>
                </a:stretch>
              </a:blipFill>
              <a:ln>
                <a:noFill/>
              </a:ln>
            </p:spPr>
            <p:txBody>
              <a:bodyPr/>
              <a:lstStyle/>
              <a:p>
                <a:r>
                  <a:rPr lang="en-US">
                    <a:noFill/>
                  </a:rPr>
                  <a:t> </a:t>
                </a:r>
              </a:p>
            </p:txBody>
          </p:sp>
        </mc:Fallback>
      </mc:AlternateContent>
      <p:pic>
        <p:nvPicPr>
          <p:cNvPr id="12" name="Picture 11">
            <a:extLst>
              <a:ext uri="{FF2B5EF4-FFF2-40B4-BE49-F238E27FC236}">
                <a16:creationId xmlns:a16="http://schemas.microsoft.com/office/drawing/2014/main" id="{3D51B51E-3FD6-5346-D094-50D87D8F5633}"/>
              </a:ext>
            </a:extLst>
          </p:cNvPr>
          <p:cNvPicPr>
            <a:picLocks noChangeAspect="1"/>
          </p:cNvPicPr>
          <p:nvPr/>
        </p:nvPicPr>
        <p:blipFill>
          <a:blip r:embed="rId8"/>
          <a:stretch>
            <a:fillRect/>
          </a:stretch>
        </p:blipFill>
        <p:spPr>
          <a:xfrm>
            <a:off x="18145490" y="15584325"/>
            <a:ext cx="6830381" cy="6149471"/>
          </a:xfrm>
          <a:prstGeom prst="rect">
            <a:avLst/>
          </a:prstGeom>
        </p:spPr>
      </p:pic>
      <p:pic>
        <p:nvPicPr>
          <p:cNvPr id="20" name="Picture 19">
            <a:extLst>
              <a:ext uri="{FF2B5EF4-FFF2-40B4-BE49-F238E27FC236}">
                <a16:creationId xmlns:a16="http://schemas.microsoft.com/office/drawing/2014/main" id="{CCDC55CD-7C5B-6987-85ED-8C87B2CA3313}"/>
              </a:ext>
            </a:extLst>
          </p:cNvPr>
          <p:cNvPicPr>
            <a:picLocks noChangeAspect="1"/>
          </p:cNvPicPr>
          <p:nvPr/>
        </p:nvPicPr>
        <p:blipFill>
          <a:blip r:embed="rId9"/>
          <a:stretch>
            <a:fillRect/>
          </a:stretch>
        </p:blipFill>
        <p:spPr>
          <a:xfrm>
            <a:off x="22805348" y="19926705"/>
            <a:ext cx="2125112" cy="3079242"/>
          </a:xfrm>
          <a:prstGeom prst="rect">
            <a:avLst/>
          </a:prstGeom>
        </p:spPr>
      </p:pic>
      <p:pic>
        <p:nvPicPr>
          <p:cNvPr id="24" name="Picture 23">
            <a:extLst>
              <a:ext uri="{FF2B5EF4-FFF2-40B4-BE49-F238E27FC236}">
                <a16:creationId xmlns:a16="http://schemas.microsoft.com/office/drawing/2014/main" id="{72511913-6B9C-F3C6-214C-28F7FA79C2AD}"/>
              </a:ext>
            </a:extLst>
          </p:cNvPr>
          <p:cNvPicPr>
            <a:picLocks noChangeAspect="1"/>
          </p:cNvPicPr>
          <p:nvPr/>
        </p:nvPicPr>
        <p:blipFill>
          <a:blip r:embed="rId10"/>
          <a:stretch>
            <a:fillRect/>
          </a:stretch>
        </p:blipFill>
        <p:spPr>
          <a:xfrm>
            <a:off x="25522752" y="15589685"/>
            <a:ext cx="6681453" cy="5676988"/>
          </a:xfrm>
          <a:prstGeom prst="rect">
            <a:avLst/>
          </a:prstGeom>
        </p:spPr>
      </p:pic>
      <p:pic>
        <p:nvPicPr>
          <p:cNvPr id="27" name="Picture 26">
            <a:extLst>
              <a:ext uri="{FF2B5EF4-FFF2-40B4-BE49-F238E27FC236}">
                <a16:creationId xmlns:a16="http://schemas.microsoft.com/office/drawing/2014/main" id="{A13ABD5A-60E4-3A26-EB6F-773DA1031368}"/>
              </a:ext>
            </a:extLst>
          </p:cNvPr>
          <p:cNvPicPr>
            <a:picLocks noChangeAspect="1"/>
          </p:cNvPicPr>
          <p:nvPr/>
        </p:nvPicPr>
        <p:blipFill rotWithShape="1">
          <a:blip r:embed="rId11"/>
          <a:srcRect l="2454" t="4783"/>
          <a:stretch/>
        </p:blipFill>
        <p:spPr>
          <a:xfrm>
            <a:off x="30005995" y="20207172"/>
            <a:ext cx="2125111" cy="2784295"/>
          </a:xfrm>
          <a:prstGeom prst="rect">
            <a:avLst/>
          </a:prstGeom>
        </p:spPr>
      </p:pic>
      <p:sp>
        <p:nvSpPr>
          <p:cNvPr id="37" name="TextBox 36">
            <a:extLst>
              <a:ext uri="{FF2B5EF4-FFF2-40B4-BE49-F238E27FC236}">
                <a16:creationId xmlns:a16="http://schemas.microsoft.com/office/drawing/2014/main" id="{B66D340E-855D-E9C7-F11C-8FB484EF3711}"/>
              </a:ext>
            </a:extLst>
          </p:cNvPr>
          <p:cNvSpPr txBox="1"/>
          <p:nvPr/>
        </p:nvSpPr>
        <p:spPr>
          <a:xfrm>
            <a:off x="18475095" y="14887324"/>
            <a:ext cx="6171169" cy="646331"/>
          </a:xfrm>
          <a:prstGeom prst="rect">
            <a:avLst/>
          </a:prstGeom>
          <a:noFill/>
          <a:ln>
            <a:noFill/>
          </a:ln>
        </p:spPr>
        <p:txBody>
          <a:bodyPr wrap="square" lIns="91440" tIns="45720" rIns="91440" bIns="45720" rtlCol="0" anchor="t">
            <a:spAutoFit/>
          </a:bodyPr>
          <a:lstStyle/>
          <a:p>
            <a:pPr algn="ctr"/>
            <a:r>
              <a:rPr lang="en-US" sz="3600" b="1">
                <a:solidFill>
                  <a:srgbClr val="242424"/>
                </a:solidFill>
                <a:latin typeface="Times"/>
                <a:cs typeface="Times"/>
              </a:rPr>
              <a:t>No Thermal Passthrough</a:t>
            </a:r>
            <a:endParaRPr lang="en-US" sz="3600" b="1">
              <a:solidFill>
                <a:srgbClr val="000000"/>
              </a:solidFill>
              <a:latin typeface="Times"/>
              <a:cs typeface="Times"/>
            </a:endParaRPr>
          </a:p>
        </p:txBody>
      </p:sp>
      <p:sp>
        <p:nvSpPr>
          <p:cNvPr id="42" name="TextBox 41">
            <a:extLst>
              <a:ext uri="{FF2B5EF4-FFF2-40B4-BE49-F238E27FC236}">
                <a16:creationId xmlns:a16="http://schemas.microsoft.com/office/drawing/2014/main" id="{70E5CDEA-ACA7-EEF5-3FA1-CCFFB232ED1D}"/>
              </a:ext>
            </a:extLst>
          </p:cNvPr>
          <p:cNvSpPr txBox="1"/>
          <p:nvPr/>
        </p:nvSpPr>
        <p:spPr>
          <a:xfrm>
            <a:off x="25642022" y="14883525"/>
            <a:ext cx="6171169" cy="646331"/>
          </a:xfrm>
          <a:prstGeom prst="rect">
            <a:avLst/>
          </a:prstGeom>
          <a:noFill/>
          <a:ln>
            <a:noFill/>
          </a:ln>
        </p:spPr>
        <p:txBody>
          <a:bodyPr wrap="square" lIns="91440" tIns="45720" rIns="91440" bIns="45720" rtlCol="0" anchor="t">
            <a:spAutoFit/>
          </a:bodyPr>
          <a:lstStyle/>
          <a:p>
            <a:pPr algn="ctr"/>
            <a:r>
              <a:rPr lang="en-US" sz="3600" b="1">
                <a:solidFill>
                  <a:srgbClr val="242424"/>
                </a:solidFill>
                <a:latin typeface="Times"/>
                <a:cs typeface="Times"/>
              </a:rPr>
              <a:t>With Thermal Passthrough</a:t>
            </a:r>
            <a:endParaRPr lang="en-US" sz="3600" b="1">
              <a:solidFill>
                <a:srgbClr val="000000"/>
              </a:solidFill>
              <a:latin typeface="Times"/>
              <a:cs typeface="Times"/>
            </a:endParaRPr>
          </a:p>
        </p:txBody>
      </p:sp>
      <p:pic>
        <p:nvPicPr>
          <p:cNvPr id="22" name="Picture 21" descr="A graph of a function&#10;&#10;Description automatically generated">
            <a:extLst>
              <a:ext uri="{FF2B5EF4-FFF2-40B4-BE49-F238E27FC236}">
                <a16:creationId xmlns:a16="http://schemas.microsoft.com/office/drawing/2014/main" id="{C2CBECE3-4949-D814-50BA-CEBAF3630CCB}"/>
              </a:ext>
            </a:extLst>
          </p:cNvPr>
          <p:cNvPicPr>
            <a:picLocks noChangeAspect="1"/>
          </p:cNvPicPr>
          <p:nvPr/>
        </p:nvPicPr>
        <p:blipFill>
          <a:blip r:embed="rId12"/>
          <a:stretch>
            <a:fillRect/>
          </a:stretch>
        </p:blipFill>
        <p:spPr>
          <a:xfrm>
            <a:off x="765795" y="29170451"/>
            <a:ext cx="3532818" cy="2633594"/>
          </a:xfrm>
          <a:prstGeom prst="rect">
            <a:avLst/>
          </a:prstGeom>
        </p:spPr>
      </p:pic>
      <p:sp>
        <p:nvSpPr>
          <p:cNvPr id="30" name="TextBox 1">
            <a:extLst>
              <a:ext uri="{FF2B5EF4-FFF2-40B4-BE49-F238E27FC236}">
                <a16:creationId xmlns:a16="http://schemas.microsoft.com/office/drawing/2014/main" id="{C42A4CD6-AD6C-9AAE-C49F-D5BE291BAD07}"/>
              </a:ext>
            </a:extLst>
          </p:cNvPr>
          <p:cNvSpPr txBox="1"/>
          <p:nvPr/>
        </p:nvSpPr>
        <p:spPr>
          <a:xfrm>
            <a:off x="1002155" y="31908778"/>
            <a:ext cx="3049374"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97540">
              <a:spcAft>
                <a:spcPts val="534"/>
              </a:spcAft>
            </a:pPr>
            <a:r>
              <a:rPr lang="en-US" sz="2400" i="1"/>
              <a:t>Thermocouple readout</a:t>
            </a:r>
            <a:endParaRPr lang="en-US"/>
          </a:p>
        </p:txBody>
      </p:sp>
      <p:sp>
        <p:nvSpPr>
          <p:cNvPr id="33" name="Arrow: Right 32">
            <a:extLst>
              <a:ext uri="{FF2B5EF4-FFF2-40B4-BE49-F238E27FC236}">
                <a16:creationId xmlns:a16="http://schemas.microsoft.com/office/drawing/2014/main" id="{573D1823-D4F2-E61D-41CD-CBDDBB69CD2F}"/>
              </a:ext>
            </a:extLst>
          </p:cNvPr>
          <p:cNvSpPr/>
          <p:nvPr/>
        </p:nvSpPr>
        <p:spPr>
          <a:xfrm>
            <a:off x="4538741" y="30282874"/>
            <a:ext cx="563836" cy="257969"/>
          </a:xfrm>
          <a:prstGeom prst="rightArrow">
            <a:avLst/>
          </a:prstGeom>
          <a:solidFill>
            <a:srgbClr val="F27E36"/>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4" name="TextBox 1">
            <a:extLst>
              <a:ext uri="{FF2B5EF4-FFF2-40B4-BE49-F238E27FC236}">
                <a16:creationId xmlns:a16="http://schemas.microsoft.com/office/drawing/2014/main" id="{976C480B-6770-0968-B208-81D510B5A6B4}"/>
              </a:ext>
            </a:extLst>
          </p:cNvPr>
          <p:cNvSpPr txBox="1"/>
          <p:nvPr/>
        </p:nvSpPr>
        <p:spPr>
          <a:xfrm>
            <a:off x="2890087" y="28369717"/>
            <a:ext cx="558553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97540">
              <a:spcAft>
                <a:spcPts val="534"/>
              </a:spcAft>
            </a:pPr>
            <a:r>
              <a:rPr lang="en-US" sz="2400" i="1"/>
              <a:t>Diagram of </a:t>
            </a:r>
            <a:r>
              <a:rPr lang="en-US" sz="2400" i="1" err="1"/>
              <a:t>Ångström</a:t>
            </a:r>
            <a:r>
              <a:rPr lang="en-US" sz="2400" i="1"/>
              <a:t> method setup</a:t>
            </a:r>
            <a:endParaRPr lang="en-US"/>
          </a:p>
        </p:txBody>
      </p:sp>
      <p:grpSp>
        <p:nvGrpSpPr>
          <p:cNvPr id="61" name="Group 60">
            <a:extLst>
              <a:ext uri="{FF2B5EF4-FFF2-40B4-BE49-F238E27FC236}">
                <a16:creationId xmlns:a16="http://schemas.microsoft.com/office/drawing/2014/main" id="{E603172C-BD7E-09B4-BF92-3A24E9249AC7}"/>
              </a:ext>
            </a:extLst>
          </p:cNvPr>
          <p:cNvGrpSpPr/>
          <p:nvPr/>
        </p:nvGrpSpPr>
        <p:grpSpPr>
          <a:xfrm>
            <a:off x="26975343" y="25038336"/>
            <a:ext cx="5212079" cy="4695961"/>
            <a:chOff x="26901489" y="24900454"/>
            <a:chExt cx="5212079" cy="4695961"/>
          </a:xfrm>
        </p:grpSpPr>
        <p:pic>
          <p:nvPicPr>
            <p:cNvPr id="51" name="Picture 2">
              <a:extLst>
                <a:ext uri="{FF2B5EF4-FFF2-40B4-BE49-F238E27FC236}">
                  <a16:creationId xmlns:a16="http://schemas.microsoft.com/office/drawing/2014/main" id="{6917426F-AE17-1B0E-DDC5-091C0061964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987360" y="24900454"/>
              <a:ext cx="5126208" cy="4585025"/>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1C899C45-2AAB-6BF8-3AF0-3D37D405EB4F}"/>
                </a:ext>
              </a:extLst>
            </p:cNvPr>
            <p:cNvSpPr txBox="1"/>
            <p:nvPr/>
          </p:nvSpPr>
          <p:spPr>
            <a:xfrm rot="18811596">
              <a:off x="26617683" y="25769819"/>
              <a:ext cx="1013888" cy="446276"/>
            </a:xfrm>
            <a:prstGeom prst="rect">
              <a:avLst/>
            </a:prstGeom>
            <a:noFill/>
          </p:spPr>
          <p:txBody>
            <a:bodyPr wrap="square" rtlCol="0">
              <a:spAutoFit/>
            </a:bodyPr>
            <a:lstStyle/>
            <a:p>
              <a:r>
                <a:rPr lang="en-US" sz="2300">
                  <a:latin typeface="Times New Roman" panose="02020603050405020304" pitchFamily="18" charset="0"/>
                  <a:cs typeface="Times New Roman" panose="02020603050405020304" pitchFamily="18" charset="0"/>
                </a:rPr>
                <a:t>10 mm</a:t>
              </a:r>
            </a:p>
          </p:txBody>
        </p:sp>
        <p:sp>
          <p:nvSpPr>
            <p:cNvPr id="52" name="TextBox 51">
              <a:extLst>
                <a:ext uri="{FF2B5EF4-FFF2-40B4-BE49-F238E27FC236}">
                  <a16:creationId xmlns:a16="http://schemas.microsoft.com/office/drawing/2014/main" id="{AD35689D-1877-826C-F86C-7E86A2846F1B}"/>
                </a:ext>
              </a:extLst>
            </p:cNvPr>
            <p:cNvSpPr txBox="1"/>
            <p:nvPr/>
          </p:nvSpPr>
          <p:spPr>
            <a:xfrm>
              <a:off x="28594914" y="29150139"/>
              <a:ext cx="1013888" cy="446276"/>
            </a:xfrm>
            <a:prstGeom prst="rect">
              <a:avLst/>
            </a:prstGeom>
            <a:noFill/>
          </p:spPr>
          <p:txBody>
            <a:bodyPr wrap="square" rtlCol="0">
              <a:spAutoFit/>
            </a:bodyPr>
            <a:lstStyle/>
            <a:p>
              <a:r>
                <a:rPr lang="en-US" sz="2300">
                  <a:latin typeface="Times New Roman" panose="02020603050405020304" pitchFamily="18" charset="0"/>
                  <a:cs typeface="Times New Roman" panose="02020603050405020304" pitchFamily="18" charset="0"/>
                </a:rPr>
                <a:t>5 mm</a:t>
              </a:r>
            </a:p>
          </p:txBody>
        </p:sp>
      </p:grpSp>
      <p:pic>
        <p:nvPicPr>
          <p:cNvPr id="54" name="Picture 53" descr="A graph showing the value of a number of percent&#10;&#10;Description automatically generated with medium confidence">
            <a:extLst>
              <a:ext uri="{FF2B5EF4-FFF2-40B4-BE49-F238E27FC236}">
                <a16:creationId xmlns:a16="http://schemas.microsoft.com/office/drawing/2014/main" id="{7D633248-9ADC-7B51-731E-934F4DB5223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3511251" y="12809123"/>
            <a:ext cx="4080492" cy="2512073"/>
          </a:xfrm>
          <a:prstGeom prst="rect">
            <a:avLst/>
          </a:prstGeom>
        </p:spPr>
      </p:pic>
      <p:pic>
        <p:nvPicPr>
          <p:cNvPr id="56" name="Picture 55" descr="A graph of a graph&#10;&#10;Description automatically generated with medium confidence">
            <a:extLst>
              <a:ext uri="{FF2B5EF4-FFF2-40B4-BE49-F238E27FC236}">
                <a16:creationId xmlns:a16="http://schemas.microsoft.com/office/drawing/2014/main" id="{6AAB8FDA-CDC9-B91E-E82A-46A233242FF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342337" y="11858496"/>
            <a:ext cx="5878823" cy="3566299"/>
          </a:xfrm>
          <a:prstGeom prst="rect">
            <a:avLst/>
          </a:prstGeom>
        </p:spPr>
      </p:pic>
      <p:sp>
        <p:nvSpPr>
          <p:cNvPr id="57" name="Arrow: Right 32">
            <a:extLst>
              <a:ext uri="{FF2B5EF4-FFF2-40B4-BE49-F238E27FC236}">
                <a16:creationId xmlns:a16="http://schemas.microsoft.com/office/drawing/2014/main" id="{FC955662-6071-9DDC-02A4-CB79427BF278}"/>
              </a:ext>
            </a:extLst>
          </p:cNvPr>
          <p:cNvSpPr/>
          <p:nvPr/>
        </p:nvSpPr>
        <p:spPr>
          <a:xfrm>
            <a:off x="7995338" y="30286991"/>
            <a:ext cx="563836" cy="257969"/>
          </a:xfrm>
          <a:prstGeom prst="rightArrow">
            <a:avLst/>
          </a:prstGeom>
          <a:solidFill>
            <a:srgbClr val="F27E36"/>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8" name="Picture 4" descr="A drawing of a mechanical device&#10;&#10;Description automatically generated">
            <a:extLst>
              <a:ext uri="{FF2B5EF4-FFF2-40B4-BE49-F238E27FC236}">
                <a16:creationId xmlns:a16="http://schemas.microsoft.com/office/drawing/2014/main" id="{286594E7-0C0E-CEB0-1C8E-D1C99F86651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463686" y="24347820"/>
            <a:ext cx="4365156" cy="5667045"/>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a:extLst>
              <a:ext uri="{FF2B5EF4-FFF2-40B4-BE49-F238E27FC236}">
                <a16:creationId xmlns:a16="http://schemas.microsoft.com/office/drawing/2014/main" id="{0D230858-D9AA-017A-8AD3-FA419E81D340}"/>
              </a:ext>
            </a:extLst>
          </p:cNvPr>
          <p:cNvSpPr txBox="1"/>
          <p:nvPr/>
        </p:nvSpPr>
        <p:spPr>
          <a:xfrm>
            <a:off x="5879473" y="4627693"/>
            <a:ext cx="4773544" cy="4031873"/>
          </a:xfrm>
          <a:prstGeom prst="rect">
            <a:avLst/>
          </a:prstGeom>
          <a:noFill/>
          <a:ln>
            <a:noFill/>
          </a:ln>
        </p:spPr>
        <p:txBody>
          <a:bodyPr wrap="square" lIns="91440" tIns="45720" rIns="91440" bIns="45720" rtlCol="0" anchor="t">
            <a:spAutoFit/>
          </a:bodyPr>
          <a:lstStyle/>
          <a:p>
            <a:r>
              <a:rPr lang="en-US" sz="3200">
                <a:solidFill>
                  <a:srgbClr val="242424"/>
                </a:solidFill>
                <a:latin typeface="Times"/>
                <a:cs typeface="Times"/>
              </a:rPr>
              <a:t>Researchers are trying to create new materials for low-profile thermal management solutions, which can only be characterized via in-plane thermal conductivity measurements. </a:t>
            </a:r>
            <a:endParaRPr lang="en-US" sz="3200">
              <a:solidFill>
                <a:srgbClr val="000000"/>
              </a:solidFill>
              <a:latin typeface="Calibri" panose="020F0502020204030204"/>
              <a:cs typeface="Calibri" panose="020F0502020204030204"/>
            </a:endParaRPr>
          </a:p>
        </p:txBody>
      </p:sp>
      <p:pic>
        <p:nvPicPr>
          <p:cNvPr id="66" name="Picture 4" descr="Samsung Galaxy Note 7 production permanently ended following battery  explosions | Galaxy Note 7 | The Guardian">
            <a:extLst>
              <a:ext uri="{FF2B5EF4-FFF2-40B4-BE49-F238E27FC236}">
                <a16:creationId xmlns:a16="http://schemas.microsoft.com/office/drawing/2014/main" id="{825EE92A-EFDE-0278-60D2-43EF022D08CB}"/>
              </a:ext>
            </a:extLst>
          </p:cNvPr>
          <p:cNvPicPr>
            <a:picLocks noChangeAspect="1"/>
          </p:cNvPicPr>
          <p:nvPr/>
        </p:nvPicPr>
        <p:blipFill>
          <a:blip r:embed="rId17"/>
          <a:stretch>
            <a:fillRect/>
          </a:stretch>
        </p:blipFill>
        <p:spPr>
          <a:xfrm>
            <a:off x="764542" y="4820228"/>
            <a:ext cx="4449012" cy="3363678"/>
          </a:xfrm>
          <a:prstGeom prst="rect">
            <a:avLst/>
          </a:prstGeom>
          <a:ln w="12700">
            <a:solidFill>
              <a:srgbClr val="FF0000"/>
            </a:solidFill>
          </a:ln>
        </p:spPr>
      </p:pic>
      <p:sp>
        <p:nvSpPr>
          <p:cNvPr id="19" name="TextBox 1">
            <a:extLst>
              <a:ext uri="{FF2B5EF4-FFF2-40B4-BE49-F238E27FC236}">
                <a16:creationId xmlns:a16="http://schemas.microsoft.com/office/drawing/2014/main" id="{9E65E656-DB21-FE70-5949-405A8A41C1CC}"/>
              </a:ext>
            </a:extLst>
          </p:cNvPr>
          <p:cNvSpPr txBox="1"/>
          <p:nvPr/>
        </p:nvSpPr>
        <p:spPr>
          <a:xfrm>
            <a:off x="33598810" y="15837208"/>
            <a:ext cx="9243935"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97540">
              <a:spcAft>
                <a:spcPts val="534"/>
              </a:spcAft>
            </a:pPr>
            <a:r>
              <a:rPr lang="en-US" sz="2800" i="1"/>
              <a:t>Thermocouple readout from test of aluminum sample</a:t>
            </a:r>
            <a:endParaRPr lang="en-US" sz="2000"/>
          </a:p>
        </p:txBody>
      </p:sp>
      <p:sp>
        <p:nvSpPr>
          <p:cNvPr id="53" name="TextBox 52">
            <a:extLst>
              <a:ext uri="{FF2B5EF4-FFF2-40B4-BE49-F238E27FC236}">
                <a16:creationId xmlns:a16="http://schemas.microsoft.com/office/drawing/2014/main" id="{FF58F8FE-F1A9-08D4-4A5C-065B7648EEEF}"/>
              </a:ext>
            </a:extLst>
          </p:cNvPr>
          <p:cNvSpPr txBox="1"/>
          <p:nvPr/>
        </p:nvSpPr>
        <p:spPr>
          <a:xfrm>
            <a:off x="9051271" y="30296071"/>
            <a:ext cx="65" cy="276999"/>
          </a:xfrm>
          <a:prstGeom prst="rect">
            <a:avLst/>
          </a:prstGeom>
          <a:noFill/>
        </p:spPr>
        <p:txBody>
          <a:bodyPr wrap="none" lIns="0" tIns="0" rIns="0" bIns="0" rtlCol="0">
            <a:spAutoFit/>
          </a:bodyPr>
          <a:lstStyle/>
          <a:p>
            <a:endParaRPr lang="en-US"/>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806321B1-0543-CA96-73D2-DA2032BD155E}"/>
                  </a:ext>
                </a:extLst>
              </p:cNvPr>
              <p:cNvSpPr txBox="1"/>
              <p:nvPr/>
            </p:nvSpPr>
            <p:spPr>
              <a:xfrm>
                <a:off x="8768644" y="29851445"/>
                <a:ext cx="1698735" cy="12062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smtClean="0">
                          <a:latin typeface="Cambria Math" panose="02040503050406030204" pitchFamily="18" charset="0"/>
                          <a:ea typeface="Cambria Math" panose="02040503050406030204" pitchFamily="18" charset="0"/>
                        </a:rPr>
                        <m:t>𝛼</m:t>
                      </m:r>
                      <m:r>
                        <a:rPr lang="en-US" sz="3600" b="0" i="1" smtClean="0">
                          <a:latin typeface="Cambria Math" panose="02040503050406030204" pitchFamily="18" charset="0"/>
                          <a:ea typeface="Cambria Math" panose="02040503050406030204" pitchFamily="18" charset="0"/>
                        </a:rPr>
                        <m:t>=</m:t>
                      </m:r>
                      <m:f>
                        <m:fPr>
                          <m:ctrlPr>
                            <a:rPr lang="en-US" sz="3600" b="0" i="1" smtClean="0">
                              <a:latin typeface="Cambria Math" panose="02040503050406030204" pitchFamily="18" charset="0"/>
                              <a:ea typeface="Cambria Math" panose="02040503050406030204" pitchFamily="18" charset="0"/>
                            </a:rPr>
                          </m:ctrlPr>
                        </m:fPr>
                        <m:num>
                          <m:r>
                            <a:rPr lang="en-US" sz="3600" b="0" i="1" smtClean="0">
                              <a:solidFill>
                                <a:srgbClr val="C00000"/>
                              </a:solidFill>
                              <a:latin typeface="Cambria Math" panose="02040503050406030204" pitchFamily="18" charset="0"/>
                              <a:ea typeface="Cambria Math" panose="02040503050406030204" pitchFamily="18" charset="0"/>
                            </a:rPr>
                            <m:t>𝑘</m:t>
                          </m:r>
                        </m:num>
                        <m:den>
                          <m:r>
                            <a:rPr lang="en-US" sz="3600" b="0" i="1" smtClean="0">
                              <a:latin typeface="Cambria Math" panose="02040503050406030204" pitchFamily="18" charset="0"/>
                              <a:ea typeface="Cambria Math" panose="02040503050406030204" pitchFamily="18" charset="0"/>
                            </a:rPr>
                            <m:t>𝜌</m:t>
                          </m:r>
                          <m:sSub>
                            <m:sSubPr>
                              <m:ctrlPr>
                                <a:rPr lang="en-US" sz="3600" b="0" i="1" smtClean="0">
                                  <a:latin typeface="Cambria Math" panose="02040503050406030204" pitchFamily="18" charset="0"/>
                                  <a:ea typeface="Cambria Math" panose="02040503050406030204" pitchFamily="18" charset="0"/>
                                </a:rPr>
                              </m:ctrlPr>
                            </m:sSubPr>
                            <m:e>
                              <m:r>
                                <a:rPr lang="en-US" sz="3600" b="0" i="1" smtClean="0">
                                  <a:latin typeface="Cambria Math" panose="02040503050406030204" pitchFamily="18" charset="0"/>
                                  <a:ea typeface="Cambria Math" panose="02040503050406030204" pitchFamily="18" charset="0"/>
                                </a:rPr>
                                <m:t>𝑐</m:t>
                              </m:r>
                            </m:e>
                            <m:sub>
                              <m:r>
                                <a:rPr lang="en-US" sz="3600" b="0" i="1" smtClean="0">
                                  <a:latin typeface="Cambria Math" panose="02040503050406030204" pitchFamily="18" charset="0"/>
                                  <a:ea typeface="Cambria Math" panose="02040503050406030204" pitchFamily="18" charset="0"/>
                                </a:rPr>
                                <m:t>𝑝</m:t>
                              </m:r>
                            </m:sub>
                          </m:sSub>
                        </m:den>
                      </m:f>
                    </m:oMath>
                  </m:oMathPara>
                </a14:m>
                <a:endParaRPr lang="en-US"/>
              </a:p>
            </p:txBody>
          </p:sp>
        </mc:Choice>
        <mc:Fallback xmlns="">
          <p:sp>
            <p:nvSpPr>
              <p:cNvPr id="55" name="TextBox 54">
                <a:extLst>
                  <a:ext uri="{FF2B5EF4-FFF2-40B4-BE49-F238E27FC236}">
                    <a16:creationId xmlns:a16="http://schemas.microsoft.com/office/drawing/2014/main" id="{806321B1-0543-CA96-73D2-DA2032BD155E}"/>
                  </a:ext>
                </a:extLst>
              </p:cNvPr>
              <p:cNvSpPr txBox="1">
                <a:spLocks noRot="1" noChangeAspect="1" noMove="1" noResize="1" noEditPoints="1" noAdjustHandles="1" noChangeArrowheads="1" noChangeShapeType="1" noTextEdit="1"/>
              </p:cNvSpPr>
              <p:nvPr/>
            </p:nvSpPr>
            <p:spPr>
              <a:xfrm>
                <a:off x="8768644" y="29851445"/>
                <a:ext cx="1698735" cy="1206292"/>
              </a:xfrm>
              <a:prstGeom prst="rect">
                <a:avLst/>
              </a:prstGeom>
              <a:blipFill>
                <a:blip r:embed="rId19"/>
                <a:stretch>
                  <a:fillRect/>
                </a:stretch>
              </a:blipFill>
            </p:spPr>
            <p:txBody>
              <a:bodyPr/>
              <a:lstStyle/>
              <a:p>
                <a:r>
                  <a:rPr lang="en-US">
                    <a:noFill/>
                  </a:rPr>
                  <a:t> </a:t>
                </a:r>
              </a:p>
            </p:txBody>
          </p:sp>
        </mc:Fallback>
      </mc:AlternateContent>
      <p:sp>
        <p:nvSpPr>
          <p:cNvPr id="21" name="TextBox 1">
            <a:extLst>
              <a:ext uri="{FF2B5EF4-FFF2-40B4-BE49-F238E27FC236}">
                <a16:creationId xmlns:a16="http://schemas.microsoft.com/office/drawing/2014/main" id="{9A278136-30E7-2DE5-1738-7B463725FDA4}"/>
              </a:ext>
            </a:extLst>
          </p:cNvPr>
          <p:cNvSpPr txBox="1"/>
          <p:nvPr/>
        </p:nvSpPr>
        <p:spPr>
          <a:xfrm>
            <a:off x="797580" y="8236531"/>
            <a:ext cx="4390262"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97540">
              <a:spcAft>
                <a:spcPts val="534"/>
              </a:spcAft>
            </a:pPr>
            <a:r>
              <a:rPr lang="en-US" sz="2000" i="1"/>
              <a:t>Galaxy Note 7                                      Victim of Poor Thermal Management</a:t>
            </a:r>
            <a:endParaRPr lang="en-US" sz="1600"/>
          </a:p>
        </p:txBody>
      </p:sp>
      <p:sp>
        <p:nvSpPr>
          <p:cNvPr id="59" name="TextBox 1">
            <a:extLst>
              <a:ext uri="{FF2B5EF4-FFF2-40B4-BE49-F238E27FC236}">
                <a16:creationId xmlns:a16="http://schemas.microsoft.com/office/drawing/2014/main" id="{56E77428-0A05-AAC4-5DB0-A9CADBA6714E}"/>
              </a:ext>
            </a:extLst>
          </p:cNvPr>
          <p:cNvSpPr txBox="1"/>
          <p:nvPr/>
        </p:nvSpPr>
        <p:spPr>
          <a:xfrm>
            <a:off x="22792991" y="19639732"/>
            <a:ext cx="2170524" cy="400110"/>
          </a:xfrm>
          <a:prstGeom prst="rect">
            <a:avLst/>
          </a:prstGeom>
          <a:solidFill>
            <a:schemeClr val="bg1"/>
          </a:solidFill>
          <a:ln>
            <a:solidFill>
              <a:schemeClr val="tx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97540">
              <a:spcAft>
                <a:spcPts val="534"/>
              </a:spcAft>
            </a:pPr>
            <a:r>
              <a:rPr lang="en-US" sz="2000"/>
              <a:t>Temperature (°C)</a:t>
            </a:r>
            <a:endParaRPr lang="en-US" sz="1600"/>
          </a:p>
        </p:txBody>
      </p:sp>
      <p:sp>
        <p:nvSpPr>
          <p:cNvPr id="60" name="TextBox 59">
            <a:extLst>
              <a:ext uri="{FF2B5EF4-FFF2-40B4-BE49-F238E27FC236}">
                <a16:creationId xmlns:a16="http://schemas.microsoft.com/office/drawing/2014/main" id="{22999FC6-C04E-6F01-82A3-A240EB4A3F3F}"/>
              </a:ext>
            </a:extLst>
          </p:cNvPr>
          <p:cNvSpPr txBox="1"/>
          <p:nvPr/>
        </p:nvSpPr>
        <p:spPr>
          <a:xfrm>
            <a:off x="33124269" y="13144210"/>
            <a:ext cx="400110" cy="1354915"/>
          </a:xfrm>
          <a:prstGeom prst="rect">
            <a:avLst/>
          </a:prstGeom>
          <a:noFill/>
        </p:spPr>
        <p:txBody>
          <a:bodyPr vert="vert270" wrap="square" rtlCol="0">
            <a:spAutoFit/>
          </a:bodyPr>
          <a:lstStyle/>
          <a:p>
            <a:r>
              <a:rPr lang="en-US" sz="1400"/>
              <a:t>Temperature (°C)</a:t>
            </a:r>
          </a:p>
        </p:txBody>
      </p:sp>
      <p:sp>
        <p:nvSpPr>
          <p:cNvPr id="64" name="TextBox 63">
            <a:extLst>
              <a:ext uri="{FF2B5EF4-FFF2-40B4-BE49-F238E27FC236}">
                <a16:creationId xmlns:a16="http://schemas.microsoft.com/office/drawing/2014/main" id="{9347AE0E-B762-DCF5-2043-91411067843D}"/>
              </a:ext>
            </a:extLst>
          </p:cNvPr>
          <p:cNvSpPr txBox="1"/>
          <p:nvPr/>
        </p:nvSpPr>
        <p:spPr>
          <a:xfrm>
            <a:off x="37245490" y="15311047"/>
            <a:ext cx="904130" cy="307777"/>
          </a:xfrm>
          <a:prstGeom prst="rect">
            <a:avLst/>
          </a:prstGeom>
          <a:noFill/>
        </p:spPr>
        <p:txBody>
          <a:bodyPr wrap="square" rtlCol="0">
            <a:spAutoFit/>
          </a:bodyPr>
          <a:lstStyle/>
          <a:p>
            <a:r>
              <a:rPr lang="en-US" sz="1400"/>
              <a:t>Time (s)</a:t>
            </a:r>
          </a:p>
        </p:txBody>
      </p:sp>
      <p:sp>
        <p:nvSpPr>
          <p:cNvPr id="68" name="TextBox 1">
            <a:extLst>
              <a:ext uri="{FF2B5EF4-FFF2-40B4-BE49-F238E27FC236}">
                <a16:creationId xmlns:a16="http://schemas.microsoft.com/office/drawing/2014/main" id="{2B28FDAD-2001-2902-5F0B-51CBBC94DFF0}"/>
              </a:ext>
            </a:extLst>
          </p:cNvPr>
          <p:cNvSpPr txBox="1"/>
          <p:nvPr/>
        </p:nvSpPr>
        <p:spPr>
          <a:xfrm>
            <a:off x="29986712" y="19866394"/>
            <a:ext cx="2170524" cy="400110"/>
          </a:xfrm>
          <a:prstGeom prst="rect">
            <a:avLst/>
          </a:prstGeom>
          <a:solidFill>
            <a:schemeClr val="bg1"/>
          </a:solidFill>
          <a:ln>
            <a:solidFill>
              <a:schemeClr val="tx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97540">
              <a:spcAft>
                <a:spcPts val="534"/>
              </a:spcAft>
            </a:pPr>
            <a:r>
              <a:rPr lang="en-US" sz="2000"/>
              <a:t>Temperature (°C)</a:t>
            </a:r>
            <a:endParaRPr lang="en-US" sz="1600"/>
          </a:p>
        </p:txBody>
      </p:sp>
      <p:pic>
        <p:nvPicPr>
          <p:cNvPr id="70" name="Picture 69" descr="A screenshot of a web page&#10;&#10;Description automatically generated">
            <a:extLst>
              <a:ext uri="{FF2B5EF4-FFF2-40B4-BE49-F238E27FC236}">
                <a16:creationId xmlns:a16="http://schemas.microsoft.com/office/drawing/2014/main" id="{991335C1-4B13-CDBA-89B6-50420D97707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273097" y="20403555"/>
            <a:ext cx="4836737" cy="3609751"/>
          </a:xfrm>
          <a:prstGeom prst="rect">
            <a:avLst/>
          </a:prstGeom>
        </p:spPr>
      </p:pic>
      <p:sp>
        <p:nvSpPr>
          <p:cNvPr id="71" name="TextBox 70">
            <a:extLst>
              <a:ext uri="{FF2B5EF4-FFF2-40B4-BE49-F238E27FC236}">
                <a16:creationId xmlns:a16="http://schemas.microsoft.com/office/drawing/2014/main" id="{50EC4CC7-1711-4B97-F45F-46DF7282F681}"/>
              </a:ext>
            </a:extLst>
          </p:cNvPr>
          <p:cNvSpPr txBox="1"/>
          <p:nvPr/>
        </p:nvSpPr>
        <p:spPr>
          <a:xfrm>
            <a:off x="33292953" y="20683589"/>
            <a:ext cx="4977221" cy="4524315"/>
          </a:xfrm>
          <a:prstGeom prst="rect">
            <a:avLst/>
          </a:prstGeom>
          <a:noFill/>
          <a:ln>
            <a:noFill/>
          </a:ln>
        </p:spPr>
        <p:txBody>
          <a:bodyPr wrap="square" lIns="91440" tIns="45720" rIns="91440" bIns="45720" rtlCol="0" anchor="t">
            <a:spAutoFit/>
          </a:bodyPr>
          <a:lstStyle/>
          <a:p>
            <a:r>
              <a:rPr lang="en-US" sz="3200">
                <a:solidFill>
                  <a:srgbClr val="000000"/>
                </a:solidFill>
                <a:latin typeface="Times"/>
                <a:cs typeface="Times"/>
              </a:rPr>
              <a:t>Our economic device allows thermal measurement to be more accessible to research teams, and our website allows for simple operation and understanding of such a device. These efforts have successfully democratized the </a:t>
            </a:r>
            <a:r>
              <a:rPr lang="en-US" sz="3200" err="1">
                <a:solidFill>
                  <a:srgbClr val="000000"/>
                </a:solidFill>
                <a:latin typeface="Times"/>
                <a:cs typeface="Times"/>
              </a:rPr>
              <a:t>Ångström</a:t>
            </a:r>
            <a:r>
              <a:rPr lang="en-US" sz="3200">
                <a:solidFill>
                  <a:srgbClr val="000000"/>
                </a:solidFill>
                <a:latin typeface="Times"/>
                <a:cs typeface="Times"/>
              </a:rPr>
              <a:t> method.</a:t>
            </a:r>
          </a:p>
        </p:txBody>
      </p:sp>
      <p:sp>
        <p:nvSpPr>
          <p:cNvPr id="72" name="TextBox 1">
            <a:extLst>
              <a:ext uri="{FF2B5EF4-FFF2-40B4-BE49-F238E27FC236}">
                <a16:creationId xmlns:a16="http://schemas.microsoft.com/office/drawing/2014/main" id="{CEA471BC-9808-241D-7B4F-DCC38C3AB42B}"/>
              </a:ext>
            </a:extLst>
          </p:cNvPr>
          <p:cNvSpPr txBox="1"/>
          <p:nvPr/>
        </p:nvSpPr>
        <p:spPr>
          <a:xfrm>
            <a:off x="38912736" y="24107075"/>
            <a:ext cx="3557458" cy="95410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97540">
              <a:spcAft>
                <a:spcPts val="534"/>
              </a:spcAft>
            </a:pPr>
            <a:r>
              <a:rPr lang="en-US" sz="2800" i="1"/>
              <a:t>Landing Page of the Device’s Web App</a:t>
            </a:r>
            <a:endParaRPr lang="en-US" sz="2000"/>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1B526FD4-E885-D409-75E4-BF8492270DFC}"/>
                  </a:ext>
                </a:extLst>
              </p:cNvPr>
              <p:cNvSpPr txBox="1"/>
              <p:nvPr/>
            </p:nvSpPr>
            <p:spPr>
              <a:xfrm>
                <a:off x="5170496" y="29678930"/>
                <a:ext cx="2662267" cy="155132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smtClean="0">
                          <a:latin typeface="Cambria Math" panose="02040503050406030204" pitchFamily="18" charset="0"/>
                          <a:ea typeface="Cambria Math" panose="02040503050406030204" pitchFamily="18" charset="0"/>
                        </a:rPr>
                        <m:t>𝛼</m:t>
                      </m:r>
                      <m:r>
                        <a:rPr lang="en-US" sz="3600" b="0" i="1" smtClean="0">
                          <a:latin typeface="Cambria Math" panose="02040503050406030204" pitchFamily="18" charset="0"/>
                          <a:ea typeface="Cambria Math" panose="02040503050406030204" pitchFamily="18" charset="0"/>
                        </a:rPr>
                        <m:t>=</m:t>
                      </m:r>
                      <m:f>
                        <m:fPr>
                          <m:ctrlPr>
                            <a:rPr lang="en-US" sz="3600" b="0" i="1" smtClean="0">
                              <a:latin typeface="Cambria Math" panose="02040503050406030204" pitchFamily="18" charset="0"/>
                              <a:ea typeface="Cambria Math" panose="02040503050406030204" pitchFamily="18" charset="0"/>
                            </a:rPr>
                          </m:ctrlPr>
                        </m:fPr>
                        <m:num>
                          <m:sSup>
                            <m:sSupPr>
                              <m:ctrlPr>
                                <a:rPr lang="en-US" sz="3600" b="0" i="1" smtClean="0">
                                  <a:latin typeface="Cambria Math" panose="02040503050406030204" pitchFamily="18" charset="0"/>
                                  <a:ea typeface="Cambria Math" panose="02040503050406030204" pitchFamily="18" charset="0"/>
                                </a:rPr>
                              </m:ctrlPr>
                            </m:sSupPr>
                            <m:e>
                              <m:r>
                                <a:rPr lang="en-US" sz="3600" b="0" i="1" smtClean="0">
                                  <a:latin typeface="Cambria Math" panose="02040503050406030204" pitchFamily="18" charset="0"/>
                                  <a:ea typeface="Cambria Math" panose="02040503050406030204" pitchFamily="18" charset="0"/>
                                </a:rPr>
                                <m:t>𝐿</m:t>
                              </m:r>
                            </m:e>
                            <m:sup>
                              <m:r>
                                <a:rPr lang="en-US" sz="3600" b="0" i="1" smtClean="0">
                                  <a:latin typeface="Cambria Math" panose="02040503050406030204" pitchFamily="18" charset="0"/>
                                  <a:ea typeface="Cambria Math" panose="02040503050406030204" pitchFamily="18" charset="0"/>
                                </a:rPr>
                                <m:t>2</m:t>
                              </m:r>
                            </m:sup>
                          </m:sSup>
                        </m:num>
                        <m:den>
                          <m:r>
                            <a:rPr lang="en-US" sz="3600" b="0" i="1" smtClean="0">
                              <a:solidFill>
                                <a:schemeClr val="tx1"/>
                              </a:solidFill>
                              <a:latin typeface="Cambria Math" panose="02040503050406030204" pitchFamily="18" charset="0"/>
                              <a:ea typeface="Cambria Math" panose="02040503050406030204" pitchFamily="18" charset="0"/>
                            </a:rPr>
                            <m:t>2∆</m:t>
                          </m:r>
                          <m:r>
                            <a:rPr lang="en-US" sz="3600" b="0" i="1" smtClean="0">
                              <a:solidFill>
                                <a:schemeClr val="tx1"/>
                              </a:solidFill>
                              <a:latin typeface="Cambria Math" panose="02040503050406030204" pitchFamily="18" charset="0"/>
                              <a:ea typeface="Cambria Math" panose="02040503050406030204" pitchFamily="18" charset="0"/>
                            </a:rPr>
                            <m:t>𝑡</m:t>
                          </m:r>
                          <m:func>
                            <m:funcPr>
                              <m:ctrlPr>
                                <a:rPr lang="en-US" sz="3600" b="0" i="1" smtClean="0">
                                  <a:solidFill>
                                    <a:schemeClr val="tx1"/>
                                  </a:solidFill>
                                  <a:latin typeface="Cambria Math" panose="02040503050406030204" pitchFamily="18" charset="0"/>
                                  <a:ea typeface="Cambria Math" panose="02040503050406030204" pitchFamily="18" charset="0"/>
                                </a:rPr>
                              </m:ctrlPr>
                            </m:funcPr>
                            <m:fName>
                              <m:r>
                                <m:rPr>
                                  <m:sty m:val="p"/>
                                </m:rPr>
                                <a:rPr lang="en-US" sz="3600" b="0" i="0" smtClean="0">
                                  <a:solidFill>
                                    <a:schemeClr val="tx1"/>
                                  </a:solidFill>
                                  <a:latin typeface="Cambria Math" panose="02040503050406030204" pitchFamily="18" charset="0"/>
                                  <a:ea typeface="Cambria Math" panose="02040503050406030204" pitchFamily="18" charset="0"/>
                                </a:rPr>
                                <m:t>ln</m:t>
                              </m:r>
                            </m:fName>
                            <m:e>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𝑀</m:t>
                                  </m:r>
                                </m:num>
                                <m:den>
                                  <m:r>
                                    <a:rPr lang="en-US" sz="3600" b="0" i="1" smtClean="0">
                                      <a:solidFill>
                                        <a:schemeClr val="tx1"/>
                                      </a:solidFill>
                                      <a:latin typeface="Cambria Math" panose="02040503050406030204" pitchFamily="18" charset="0"/>
                                      <a:ea typeface="Cambria Math" panose="02040503050406030204" pitchFamily="18" charset="0"/>
                                    </a:rPr>
                                    <m:t>𝑁</m:t>
                                  </m:r>
                                </m:den>
                              </m:f>
                            </m:e>
                          </m:func>
                        </m:den>
                      </m:f>
                    </m:oMath>
                  </m:oMathPara>
                </a14:m>
                <a:endParaRPr lang="en-US"/>
              </a:p>
            </p:txBody>
          </p:sp>
        </mc:Choice>
        <mc:Fallback xmlns="">
          <p:sp>
            <p:nvSpPr>
              <p:cNvPr id="62" name="TextBox 61">
                <a:extLst>
                  <a:ext uri="{FF2B5EF4-FFF2-40B4-BE49-F238E27FC236}">
                    <a16:creationId xmlns:a16="http://schemas.microsoft.com/office/drawing/2014/main" id="{1B526FD4-E885-D409-75E4-BF8492270DFC}"/>
                  </a:ext>
                </a:extLst>
              </p:cNvPr>
              <p:cNvSpPr txBox="1">
                <a:spLocks noRot="1" noChangeAspect="1" noMove="1" noResize="1" noEditPoints="1" noAdjustHandles="1" noChangeArrowheads="1" noChangeShapeType="1" noTextEdit="1"/>
              </p:cNvSpPr>
              <p:nvPr/>
            </p:nvSpPr>
            <p:spPr>
              <a:xfrm>
                <a:off x="5170496" y="29678930"/>
                <a:ext cx="2662267" cy="1551322"/>
              </a:xfrm>
              <a:prstGeom prst="rect">
                <a:avLst/>
              </a:prstGeom>
              <a:blipFill>
                <a:blip r:embed="rId21"/>
                <a:stretch>
                  <a:fillRect/>
                </a:stretch>
              </a:blipFill>
            </p:spPr>
            <p:txBody>
              <a:bodyPr/>
              <a:lstStyle/>
              <a:p>
                <a:r>
                  <a:rPr lang="en-US">
                    <a:noFill/>
                  </a:rPr>
                  <a:t> </a:t>
                </a:r>
              </a:p>
            </p:txBody>
          </p:sp>
        </mc:Fallback>
      </mc:AlternateContent>
      <p:sp>
        <p:nvSpPr>
          <p:cNvPr id="58" name="TextBox 57">
            <a:extLst>
              <a:ext uri="{FF2B5EF4-FFF2-40B4-BE49-F238E27FC236}">
                <a16:creationId xmlns:a16="http://schemas.microsoft.com/office/drawing/2014/main" id="{4E103346-AD2D-A2AF-283C-C4CE11F7A717}"/>
              </a:ext>
            </a:extLst>
          </p:cNvPr>
          <p:cNvSpPr txBox="1"/>
          <p:nvPr/>
        </p:nvSpPr>
        <p:spPr>
          <a:xfrm>
            <a:off x="19181398" y="8622767"/>
            <a:ext cx="3302169" cy="584775"/>
          </a:xfrm>
          <a:prstGeom prst="rect">
            <a:avLst/>
          </a:prstGeom>
          <a:solidFill>
            <a:schemeClr val="bg1"/>
          </a:solidFill>
          <a:ln>
            <a:solidFill>
              <a:srgbClr val="FF0000"/>
            </a:solidFill>
          </a:ln>
        </p:spPr>
        <p:txBody>
          <a:bodyPr wrap="square" lIns="91440" tIns="45720" rIns="91440" bIns="45720" rtlCol="0" anchor="t">
            <a:spAutoFit/>
          </a:bodyPr>
          <a:lstStyle/>
          <a:p>
            <a:r>
              <a:rPr lang="en-US" sz="3200" dirty="0">
                <a:solidFill>
                  <a:srgbClr val="000000"/>
                </a:solidFill>
                <a:latin typeface="Times"/>
                <a:cs typeface="Times"/>
              </a:rPr>
              <a:t>Vacuum Chamber</a:t>
            </a:r>
          </a:p>
        </p:txBody>
      </p:sp>
      <p:cxnSp>
        <p:nvCxnSpPr>
          <p:cNvPr id="65" name="Straight Connector 64">
            <a:extLst>
              <a:ext uri="{FF2B5EF4-FFF2-40B4-BE49-F238E27FC236}">
                <a16:creationId xmlns:a16="http://schemas.microsoft.com/office/drawing/2014/main" id="{CB87D381-8F5B-FD69-57C6-2B3B1ABDA577}"/>
              </a:ext>
            </a:extLst>
          </p:cNvPr>
          <p:cNvCxnSpPr>
            <a:cxnSpLocks/>
          </p:cNvCxnSpPr>
          <p:nvPr/>
        </p:nvCxnSpPr>
        <p:spPr>
          <a:xfrm>
            <a:off x="21987145" y="9214398"/>
            <a:ext cx="496422" cy="911896"/>
          </a:xfrm>
          <a:prstGeom prst="line">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3181377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ECFAB75121B7144889C86F375F2AA7B" ma:contentTypeVersion="14" ma:contentTypeDescription="Create a new document." ma:contentTypeScope="" ma:versionID="405541073cb78e8e630a4fd9ecedfb9a">
  <xsd:schema xmlns:xsd="http://www.w3.org/2001/XMLSchema" xmlns:xs="http://www.w3.org/2001/XMLSchema" xmlns:p="http://schemas.microsoft.com/office/2006/metadata/properties" xmlns:ns2="c1473503-c712-4103-ad1e-53528cba1c0c" xmlns:ns3="6e296b38-8955-45d9-aa47-497cafe17026" targetNamespace="http://schemas.microsoft.com/office/2006/metadata/properties" ma:root="true" ma:fieldsID="1814ebf292a8f0398058c0a3614555d5" ns2:_="" ns3:_="">
    <xsd:import namespace="c1473503-c712-4103-ad1e-53528cba1c0c"/>
    <xsd:import namespace="6e296b38-8955-45d9-aa47-497cafe17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473503-c712-4103-ad1e-53528cba1c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99a8f194-becd-4f93-a34b-b9b3045b7873"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296b38-8955-45d9-aa47-497cafe17026"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9f3d5ee3-5df4-47db-9b30-768e0bbce00f}" ma:internalName="TaxCatchAll" ma:showField="CatchAllData" ma:web="6e296b38-8955-45d9-aa47-497cafe17026">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TaxCatchAll xmlns="6e296b38-8955-45d9-aa47-497cafe17026" xsi:nil="true"/>
    <lcf76f155ced4ddcb4097134ff3c332f xmlns="c1473503-c712-4103-ad1e-53528cba1c0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3BB7523-1695-48BF-93B2-08FBB446F379}">
  <ds:schemaRefs>
    <ds:schemaRef ds:uri="http://schemas.microsoft.com/sharepoint/v3/contenttype/forms"/>
  </ds:schemaRefs>
</ds:datastoreItem>
</file>

<file path=customXml/itemProps2.xml><?xml version="1.0" encoding="utf-8"?>
<ds:datastoreItem xmlns:ds="http://schemas.openxmlformats.org/officeDocument/2006/customXml" ds:itemID="{5D8B1CB3-19D3-4B6D-A7ED-A65F206F31C3}">
  <ds:schemaRefs>
    <ds:schemaRef ds:uri="6e296b38-8955-45d9-aa47-497cafe17026"/>
    <ds:schemaRef ds:uri="c1473503-c712-4103-ad1e-53528cba1c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FDFA435-B507-471F-B0DE-C596E62FA0C3}">
  <ds:schemaRefs>
    <ds:schemaRef ds:uri="http://purl.org/dc/elements/1.1/"/>
    <ds:schemaRef ds:uri="http://schemas.microsoft.com/office/2006/documentManagement/types"/>
    <ds:schemaRef ds:uri="http://www.w3.org/XML/1998/namespace"/>
    <ds:schemaRef ds:uri="http://schemas.openxmlformats.org/package/2006/metadata/core-properties"/>
    <ds:schemaRef ds:uri="c1473503-c712-4103-ad1e-53528cba1c0c"/>
    <ds:schemaRef ds:uri="http://schemas.microsoft.com/office/infopath/2007/PartnerControls"/>
    <ds:schemaRef ds:uri="6e296b38-8955-45d9-aa47-497cafe17026"/>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1251</TotalTime>
  <Words>859</Words>
  <Application>Microsoft Office PowerPoint</Application>
  <PresentationFormat>Custom</PresentationFormat>
  <Paragraphs>71</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Cambria Math</vt:lpstr>
      <vt:lpstr>Courier New</vt:lpstr>
      <vt:lpstr>Times</vt:lpstr>
      <vt:lpstr>Times New Roman</vt:lpstr>
      <vt:lpstr>Office Theme</vt:lpstr>
      <vt:lpstr>PowerPoint Presentation</vt:lpstr>
    </vt:vector>
  </TitlesOfParts>
  <Company>Harvard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DBG PentaChart Template</dc:title>
  <dc:creator>Mark Bray</dc:creator>
  <cp:lastModifiedBy>Benjamin Veghte</cp:lastModifiedBy>
  <cp:revision>1</cp:revision>
  <dcterms:created xsi:type="dcterms:W3CDTF">2005-12-05T19:10:11Z</dcterms:created>
  <dcterms:modified xsi:type="dcterms:W3CDTF">2023-12-31T23:49:20Z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0x0101008ECFAB75121B7144889C86F375F2AA7B</vt:lpwstr>
  </property>
  <property fmtid="{D5CDD505-2E9C-101B-9397-08002B2CF9AE}" pid="3" name="MediaServiceImageTags">
    <vt:lpwstr/>
  </property>
</Properties>
</file>