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56" r:id="rId5"/>
    <p:sldId id="271" r:id="rId6"/>
    <p:sldId id="288" r:id="rId7"/>
    <p:sldId id="272" r:id="rId8"/>
    <p:sldId id="290" r:id="rId9"/>
    <p:sldId id="298" r:id="rId10"/>
    <p:sldId id="293" r:id="rId11"/>
    <p:sldId id="297" r:id="rId12"/>
    <p:sldId id="291" r:id="rId13"/>
    <p:sldId id="294" r:id="rId14"/>
    <p:sldId id="301" r:id="rId15"/>
    <p:sldId id="300"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initials="B" lastIdx="3" clrIdx="0">
    <p:extLst>
      <p:ext uri="{19B8F6BF-5375-455C-9EA6-DF929625EA0E}">
        <p15:presenceInfo xmlns:p15="http://schemas.microsoft.com/office/powerpoint/2012/main" userId="Benjamin" providerId="None"/>
      </p:ext>
    </p:extLst>
  </p:cmAuthor>
  <p:cmAuthor id="2" name="Benjamin Veghte" initials="BV" lastIdx="6" clrIdx="1">
    <p:extLst>
      <p:ext uri="{19B8F6BF-5375-455C-9EA6-DF929625EA0E}">
        <p15:presenceInfo xmlns:p15="http://schemas.microsoft.com/office/powerpoint/2012/main" userId="S::veghte.b@northeastern.edu::20b1fc29-10b4-4c25-b057-071df572a5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E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925F2A-F2E2-CE4A-8855-0DD20220079F}" v="3199" dt="2023-12-18T19:06:24.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1"/>
  </p:normalViewPr>
  <p:slideViewPr>
    <p:cSldViewPr snapToGrid="0">
      <p:cViewPr>
        <p:scale>
          <a:sx n="140" d="100"/>
          <a:sy n="140" d="100"/>
        </p:scale>
        <p:origin x="824"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ron Leach" userId="S::leach.aa@northeastern.edu::74bbb50a-c84c-4753-9d7c-7d7dd9aaaa79" providerId="AD" clId="Web-{E21762A0-245F-1A13-BAD9-DB0502159061}"/>
    <pc:docChg chg="modSld">
      <pc:chgData name="Aaron Leach" userId="S::leach.aa@northeastern.edu::74bbb50a-c84c-4753-9d7c-7d7dd9aaaa79" providerId="AD" clId="Web-{E21762A0-245F-1A13-BAD9-DB0502159061}" dt="2023-12-05T15:54:10.390" v="39" actId="20577"/>
      <pc:docMkLst>
        <pc:docMk/>
      </pc:docMkLst>
      <pc:sldChg chg="modSp">
        <pc:chgData name="Aaron Leach" userId="S::leach.aa@northeastern.edu::74bbb50a-c84c-4753-9d7c-7d7dd9aaaa79" providerId="AD" clId="Web-{E21762A0-245F-1A13-BAD9-DB0502159061}" dt="2023-12-05T15:54:10.390" v="39" actId="20577"/>
        <pc:sldMkLst>
          <pc:docMk/>
          <pc:sldMk cId="3090748516" sldId="272"/>
        </pc:sldMkLst>
        <pc:spChg chg="mod">
          <ac:chgData name="Aaron Leach" userId="S::leach.aa@northeastern.edu::74bbb50a-c84c-4753-9d7c-7d7dd9aaaa79" providerId="AD" clId="Web-{E21762A0-245F-1A13-BAD9-DB0502159061}" dt="2023-12-05T15:54:10.390" v="39" actId="20577"/>
          <ac:spMkLst>
            <pc:docMk/>
            <pc:sldMk cId="3090748516" sldId="272"/>
            <ac:spMk id="7" creationId="{ADE26CBD-782C-B957-B122-8F9A34A72D75}"/>
          </ac:spMkLst>
        </pc:spChg>
      </pc:sldChg>
      <pc:sldChg chg="addSp delSp modSp">
        <pc:chgData name="Aaron Leach" userId="S::leach.aa@northeastern.edu::74bbb50a-c84c-4753-9d7c-7d7dd9aaaa79" providerId="AD" clId="Web-{E21762A0-245F-1A13-BAD9-DB0502159061}" dt="2023-12-05T15:51:45.245" v="32" actId="1076"/>
        <pc:sldMkLst>
          <pc:docMk/>
          <pc:sldMk cId="3719452956" sldId="297"/>
        </pc:sldMkLst>
        <pc:spChg chg="mod">
          <ac:chgData name="Aaron Leach" userId="S::leach.aa@northeastern.edu::74bbb50a-c84c-4753-9d7c-7d7dd9aaaa79" providerId="AD" clId="Web-{E21762A0-245F-1A13-BAD9-DB0502159061}" dt="2023-12-05T15:51:29.229" v="26" actId="20577"/>
          <ac:spMkLst>
            <pc:docMk/>
            <pc:sldMk cId="3719452956" sldId="297"/>
            <ac:spMk id="21" creationId="{60303451-863B-8B59-05BD-7C8A15D48BC9}"/>
          </ac:spMkLst>
        </pc:spChg>
        <pc:picChg chg="mod">
          <ac:chgData name="Aaron Leach" userId="S::leach.aa@northeastern.edu::74bbb50a-c84c-4753-9d7c-7d7dd9aaaa79" providerId="AD" clId="Web-{E21762A0-245F-1A13-BAD9-DB0502159061}" dt="2023-12-05T15:51:45.213" v="31" actId="1076"/>
          <ac:picMkLst>
            <pc:docMk/>
            <pc:sldMk cId="3719452956" sldId="297"/>
            <ac:picMk id="3" creationId="{2EA71D41-DF86-A55F-AD9A-D72F81132057}"/>
          </ac:picMkLst>
        </pc:picChg>
        <pc:picChg chg="add del mod">
          <ac:chgData name="Aaron Leach" userId="S::leach.aa@northeastern.edu::74bbb50a-c84c-4753-9d7c-7d7dd9aaaa79" providerId="AD" clId="Web-{E21762A0-245F-1A13-BAD9-DB0502159061}" dt="2023-12-05T15:47:56.581" v="4"/>
          <ac:picMkLst>
            <pc:docMk/>
            <pc:sldMk cId="3719452956" sldId="297"/>
            <ac:picMk id="13" creationId="{E8DF8AC2-F09C-5703-0AFF-DA5DA16D7652}"/>
          </ac:picMkLst>
        </pc:picChg>
        <pc:picChg chg="add mod">
          <ac:chgData name="Aaron Leach" userId="S::leach.aa@northeastern.edu::74bbb50a-c84c-4753-9d7c-7d7dd9aaaa79" providerId="AD" clId="Web-{E21762A0-245F-1A13-BAD9-DB0502159061}" dt="2023-12-05T15:51:45.245" v="32" actId="1076"/>
          <ac:picMkLst>
            <pc:docMk/>
            <pc:sldMk cId="3719452956" sldId="297"/>
            <ac:picMk id="15" creationId="{BEEE5334-744D-FB51-928E-B1F8313EB82E}"/>
          </ac:picMkLst>
        </pc:picChg>
        <pc:picChg chg="add mod">
          <ac:chgData name="Aaron Leach" userId="S::leach.aa@northeastern.edu::74bbb50a-c84c-4753-9d7c-7d7dd9aaaa79" providerId="AD" clId="Web-{E21762A0-245F-1A13-BAD9-DB0502159061}" dt="2023-12-05T15:51:38.432" v="30" actId="1076"/>
          <ac:picMkLst>
            <pc:docMk/>
            <pc:sldMk cId="3719452956" sldId="297"/>
            <ac:picMk id="17" creationId="{C33AA9D2-F835-2BA3-6E21-E1A8F5998CCC}"/>
          </ac:picMkLst>
        </pc:picChg>
      </pc:sldChg>
    </pc:docChg>
  </pc:docChgLst>
  <pc:docChgLst>
    <pc:chgData name="Aaron Leach" userId="S::leach.aa@northeastern.edu::74bbb50a-c84c-4753-9d7c-7d7dd9aaaa79" providerId="AD" clId="Web-{4E6B177C-6E49-5CB4-9521-38D4C3A1F6B5}"/>
    <pc:docChg chg="addSld delSld modSld sldOrd">
      <pc:chgData name="Aaron Leach" userId="S::leach.aa@northeastern.edu::74bbb50a-c84c-4753-9d7c-7d7dd9aaaa79" providerId="AD" clId="Web-{4E6B177C-6E49-5CB4-9521-38D4C3A1F6B5}" dt="2023-12-05T15:47:27.732" v="106"/>
      <pc:docMkLst>
        <pc:docMk/>
      </pc:docMkLst>
      <pc:sldChg chg="ord">
        <pc:chgData name="Aaron Leach" userId="S::leach.aa@northeastern.edu::74bbb50a-c84c-4753-9d7c-7d7dd9aaaa79" providerId="AD" clId="Web-{4E6B177C-6E49-5CB4-9521-38D4C3A1F6B5}" dt="2023-12-05T15:33:44.085" v="0"/>
        <pc:sldMkLst>
          <pc:docMk/>
          <pc:sldMk cId="3038150802" sldId="288"/>
        </pc:sldMkLst>
      </pc:sldChg>
      <pc:sldChg chg="modSp">
        <pc:chgData name="Aaron Leach" userId="S::leach.aa@northeastern.edu::74bbb50a-c84c-4753-9d7c-7d7dd9aaaa79" providerId="AD" clId="Web-{4E6B177C-6E49-5CB4-9521-38D4C3A1F6B5}" dt="2023-12-05T15:44:36.696" v="98" actId="20577"/>
        <pc:sldMkLst>
          <pc:docMk/>
          <pc:sldMk cId="3607771160" sldId="291"/>
        </pc:sldMkLst>
        <pc:spChg chg="mod">
          <ac:chgData name="Aaron Leach" userId="S::leach.aa@northeastern.edu::74bbb50a-c84c-4753-9d7c-7d7dd9aaaa79" providerId="AD" clId="Web-{4E6B177C-6E49-5CB4-9521-38D4C3A1F6B5}" dt="2023-12-05T15:44:36.696" v="98" actId="20577"/>
          <ac:spMkLst>
            <pc:docMk/>
            <pc:sldMk cId="3607771160" sldId="291"/>
            <ac:spMk id="21" creationId="{60303451-863B-8B59-05BD-7C8A15D48BC9}"/>
          </ac:spMkLst>
        </pc:spChg>
      </pc:sldChg>
      <pc:sldChg chg="del mod modShow">
        <pc:chgData name="Aaron Leach" userId="S::leach.aa@northeastern.edu::74bbb50a-c84c-4753-9d7c-7d7dd9aaaa79" providerId="AD" clId="Web-{4E6B177C-6E49-5CB4-9521-38D4C3A1F6B5}" dt="2023-12-05T15:46:34.840" v="99"/>
        <pc:sldMkLst>
          <pc:docMk/>
          <pc:sldMk cId="1259468276" sldId="292"/>
        </pc:sldMkLst>
      </pc:sldChg>
      <pc:sldChg chg="addSp modSp">
        <pc:chgData name="Aaron Leach" userId="S::leach.aa@northeastern.edu::74bbb50a-c84c-4753-9d7c-7d7dd9aaaa79" providerId="AD" clId="Web-{4E6B177C-6E49-5CB4-9521-38D4C3A1F6B5}" dt="2023-12-05T15:47:27.732" v="106"/>
        <pc:sldMkLst>
          <pc:docMk/>
          <pc:sldMk cId="3719452956" sldId="297"/>
        </pc:sldMkLst>
        <pc:spChg chg="add">
          <ac:chgData name="Aaron Leach" userId="S::leach.aa@northeastern.edu::74bbb50a-c84c-4753-9d7c-7d7dd9aaaa79" providerId="AD" clId="Web-{4E6B177C-6E49-5CB4-9521-38D4C3A1F6B5}" dt="2023-12-05T15:47:14.201" v="105"/>
          <ac:spMkLst>
            <pc:docMk/>
            <pc:sldMk cId="3719452956" sldId="297"/>
            <ac:spMk id="6" creationId="{EA1A9C87-66A1-4131-1DC7-26D71D56B611}"/>
          </ac:spMkLst>
        </pc:spChg>
        <pc:spChg chg="add">
          <ac:chgData name="Aaron Leach" userId="S::leach.aa@northeastern.edu::74bbb50a-c84c-4753-9d7c-7d7dd9aaaa79" providerId="AD" clId="Web-{4E6B177C-6E49-5CB4-9521-38D4C3A1F6B5}" dt="2023-12-05T15:47:14.201" v="105"/>
          <ac:spMkLst>
            <pc:docMk/>
            <pc:sldMk cId="3719452956" sldId="297"/>
            <ac:spMk id="7" creationId="{4C6C19ED-14B6-3302-AA2F-320E833CEB7F}"/>
          </ac:spMkLst>
        </pc:spChg>
        <pc:spChg chg="add">
          <ac:chgData name="Aaron Leach" userId="S::leach.aa@northeastern.edu::74bbb50a-c84c-4753-9d7c-7d7dd9aaaa79" providerId="AD" clId="Web-{4E6B177C-6E49-5CB4-9521-38D4C3A1F6B5}" dt="2023-12-05T15:47:27.732" v="106"/>
          <ac:spMkLst>
            <pc:docMk/>
            <pc:sldMk cId="3719452956" sldId="297"/>
            <ac:spMk id="10" creationId="{EA1A9C87-66A1-4131-1DC7-26D71D56B611}"/>
          </ac:spMkLst>
        </pc:spChg>
        <pc:spChg chg="add">
          <ac:chgData name="Aaron Leach" userId="S::leach.aa@northeastern.edu::74bbb50a-c84c-4753-9d7c-7d7dd9aaaa79" providerId="AD" clId="Web-{4E6B177C-6E49-5CB4-9521-38D4C3A1F6B5}" dt="2023-12-05T15:47:27.732" v="106"/>
          <ac:spMkLst>
            <pc:docMk/>
            <pc:sldMk cId="3719452956" sldId="297"/>
            <ac:spMk id="11" creationId="{4C6C19ED-14B6-3302-AA2F-320E833CEB7F}"/>
          </ac:spMkLst>
        </pc:spChg>
        <pc:grpChg chg="add">
          <ac:chgData name="Aaron Leach" userId="S::leach.aa@northeastern.edu::74bbb50a-c84c-4753-9d7c-7d7dd9aaaa79" providerId="AD" clId="Web-{4E6B177C-6E49-5CB4-9521-38D4C3A1F6B5}" dt="2023-12-05T15:47:14.201" v="105"/>
          <ac:grpSpMkLst>
            <pc:docMk/>
            <pc:sldMk cId="3719452956" sldId="297"/>
            <ac:grpSpMk id="4" creationId="{97B401A5-D573-B2AD-009D-3579F4FEA278}"/>
          </ac:grpSpMkLst>
        </pc:grpChg>
        <pc:grpChg chg="add">
          <ac:chgData name="Aaron Leach" userId="S::leach.aa@northeastern.edu::74bbb50a-c84c-4753-9d7c-7d7dd9aaaa79" providerId="AD" clId="Web-{4E6B177C-6E49-5CB4-9521-38D4C3A1F6B5}" dt="2023-12-05T15:47:27.732" v="106"/>
          <ac:grpSpMkLst>
            <pc:docMk/>
            <pc:sldMk cId="3719452956" sldId="297"/>
            <ac:grpSpMk id="8" creationId="{97B401A5-D573-B2AD-009D-3579F4FEA278}"/>
          </ac:grpSpMkLst>
        </pc:grpChg>
        <pc:picChg chg="add mod">
          <ac:chgData name="Aaron Leach" userId="S::leach.aa@northeastern.edu::74bbb50a-c84c-4753-9d7c-7d7dd9aaaa79" providerId="AD" clId="Web-{4E6B177C-6E49-5CB4-9521-38D4C3A1F6B5}" dt="2023-12-05T15:47:06.607" v="104" actId="1076"/>
          <ac:picMkLst>
            <pc:docMk/>
            <pc:sldMk cId="3719452956" sldId="297"/>
            <ac:picMk id="3" creationId="{2EA71D41-DF86-A55F-AD9A-D72F81132057}"/>
          </ac:picMkLst>
        </pc:picChg>
        <pc:picChg chg="add">
          <ac:chgData name="Aaron Leach" userId="S::leach.aa@northeastern.edu::74bbb50a-c84c-4753-9d7c-7d7dd9aaaa79" providerId="AD" clId="Web-{4E6B177C-6E49-5CB4-9521-38D4C3A1F6B5}" dt="2023-12-05T15:47:14.201" v="105"/>
          <ac:picMkLst>
            <pc:docMk/>
            <pc:sldMk cId="3719452956" sldId="297"/>
            <ac:picMk id="5" creationId="{4A5BCA6E-8EDA-5D2C-45E1-F8DF5F7B7E03}"/>
          </ac:picMkLst>
        </pc:picChg>
        <pc:picChg chg="add">
          <ac:chgData name="Aaron Leach" userId="S::leach.aa@northeastern.edu::74bbb50a-c84c-4753-9d7c-7d7dd9aaaa79" providerId="AD" clId="Web-{4E6B177C-6E49-5CB4-9521-38D4C3A1F6B5}" dt="2023-12-05T15:47:27.732" v="106"/>
          <ac:picMkLst>
            <pc:docMk/>
            <pc:sldMk cId="3719452956" sldId="297"/>
            <ac:picMk id="9" creationId="{4A5BCA6E-8EDA-5D2C-45E1-F8DF5F7B7E03}"/>
          </ac:picMkLst>
        </pc:picChg>
      </pc:sldChg>
      <pc:sldChg chg="addSp modSp new">
        <pc:chgData name="Aaron Leach" userId="S::leach.aa@northeastern.edu::74bbb50a-c84c-4753-9d7c-7d7dd9aaaa79" providerId="AD" clId="Web-{4E6B177C-6E49-5CB4-9521-38D4C3A1F6B5}" dt="2023-12-05T15:43:49.117" v="95" actId="1076"/>
        <pc:sldMkLst>
          <pc:docMk/>
          <pc:sldMk cId="3993904398" sldId="298"/>
        </pc:sldMkLst>
        <pc:spChg chg="add mod">
          <ac:chgData name="Aaron Leach" userId="S::leach.aa@northeastern.edu::74bbb50a-c84c-4753-9d7c-7d7dd9aaaa79" providerId="AD" clId="Web-{4E6B177C-6E49-5CB4-9521-38D4C3A1F6B5}" dt="2023-12-05T15:37:44.185" v="44" actId="20577"/>
          <ac:spMkLst>
            <pc:docMk/>
            <pc:sldMk cId="3993904398" sldId="298"/>
            <ac:spMk id="3" creationId="{EC809491-9A44-EE86-78EC-79A68A388D7F}"/>
          </ac:spMkLst>
        </pc:spChg>
        <pc:spChg chg="add mod">
          <ac:chgData name="Aaron Leach" userId="S::leach.aa@northeastern.edu::74bbb50a-c84c-4753-9d7c-7d7dd9aaaa79" providerId="AD" clId="Web-{4E6B177C-6E49-5CB4-9521-38D4C3A1F6B5}" dt="2023-12-05T15:40:44.815" v="78" actId="1076"/>
          <ac:spMkLst>
            <pc:docMk/>
            <pc:sldMk cId="3993904398" sldId="298"/>
            <ac:spMk id="7" creationId="{33ABC442-4296-9D0A-095B-CDA797693A8C}"/>
          </ac:spMkLst>
        </pc:spChg>
        <pc:spChg chg="add mod">
          <ac:chgData name="Aaron Leach" userId="S::leach.aa@northeastern.edu::74bbb50a-c84c-4753-9d7c-7d7dd9aaaa79" providerId="AD" clId="Web-{4E6B177C-6E49-5CB4-9521-38D4C3A1F6B5}" dt="2023-12-05T15:43:38.492" v="94" actId="1076"/>
          <ac:spMkLst>
            <pc:docMk/>
            <pc:sldMk cId="3993904398" sldId="298"/>
            <ac:spMk id="9" creationId="{461BDF22-123D-7F3C-F5CF-C71FA176BB71}"/>
          </ac:spMkLst>
        </pc:spChg>
        <pc:spChg chg="add mod ord">
          <ac:chgData name="Aaron Leach" userId="S::leach.aa@northeastern.edu::74bbb50a-c84c-4753-9d7c-7d7dd9aaaa79" providerId="AD" clId="Web-{4E6B177C-6E49-5CB4-9521-38D4C3A1F6B5}" dt="2023-12-05T15:43:49.117" v="95" actId="1076"/>
          <ac:spMkLst>
            <pc:docMk/>
            <pc:sldMk cId="3993904398" sldId="298"/>
            <ac:spMk id="11" creationId="{4BC421B8-6F20-2CE5-6AB7-485A64454259}"/>
          </ac:spMkLst>
        </pc:spChg>
        <pc:spChg chg="add mod">
          <ac:chgData name="Aaron Leach" userId="S::leach.aa@northeastern.edu::74bbb50a-c84c-4753-9d7c-7d7dd9aaaa79" providerId="AD" clId="Web-{4E6B177C-6E49-5CB4-9521-38D4C3A1F6B5}" dt="2023-12-05T15:40:44.878" v="80" actId="1076"/>
          <ac:spMkLst>
            <pc:docMk/>
            <pc:sldMk cId="3993904398" sldId="298"/>
            <ac:spMk id="13" creationId="{0332976A-1B67-9EC0-CD76-7DCE7DD4EC1C}"/>
          </ac:spMkLst>
        </pc:spChg>
        <pc:spChg chg="add mod">
          <ac:chgData name="Aaron Leach" userId="S::leach.aa@northeastern.edu::74bbb50a-c84c-4753-9d7c-7d7dd9aaaa79" providerId="AD" clId="Web-{4E6B177C-6E49-5CB4-9521-38D4C3A1F6B5}" dt="2023-12-05T15:40:44.893" v="81" actId="1076"/>
          <ac:spMkLst>
            <pc:docMk/>
            <pc:sldMk cId="3993904398" sldId="298"/>
            <ac:spMk id="15" creationId="{17B9678F-F631-D803-EB08-3ADAEC331363}"/>
          </ac:spMkLst>
        </pc:spChg>
        <pc:spChg chg="add mod">
          <ac:chgData name="Aaron Leach" userId="S::leach.aa@northeastern.edu::74bbb50a-c84c-4753-9d7c-7d7dd9aaaa79" providerId="AD" clId="Web-{4E6B177C-6E49-5CB4-9521-38D4C3A1F6B5}" dt="2023-12-05T15:40:44.987" v="87" actId="1076"/>
          <ac:spMkLst>
            <pc:docMk/>
            <pc:sldMk cId="3993904398" sldId="298"/>
            <ac:spMk id="27" creationId="{195E8775-9417-12E5-B581-533449A4E964}"/>
          </ac:spMkLst>
        </pc:spChg>
        <pc:spChg chg="add mod">
          <ac:chgData name="Aaron Leach" userId="S::leach.aa@northeastern.edu::74bbb50a-c84c-4753-9d7c-7d7dd9aaaa79" providerId="AD" clId="Web-{4E6B177C-6E49-5CB4-9521-38D4C3A1F6B5}" dt="2023-12-05T15:40:45.034" v="89" actId="1076"/>
          <ac:spMkLst>
            <pc:docMk/>
            <pc:sldMk cId="3993904398" sldId="298"/>
            <ac:spMk id="31" creationId="{07EF8E38-2DE9-542F-81C3-261114599D54}"/>
          </ac:spMkLst>
        </pc:spChg>
        <pc:spChg chg="add mod">
          <ac:chgData name="Aaron Leach" userId="S::leach.aa@northeastern.edu::74bbb50a-c84c-4753-9d7c-7d7dd9aaaa79" providerId="AD" clId="Web-{4E6B177C-6E49-5CB4-9521-38D4C3A1F6B5}" dt="2023-12-05T15:42:29.787" v="93" actId="1076"/>
          <ac:spMkLst>
            <pc:docMk/>
            <pc:sldMk cId="3993904398" sldId="298"/>
            <ac:spMk id="33" creationId="{10595151-8B76-5E0B-A279-6C79B1E505F3}"/>
          </ac:spMkLst>
        </pc:spChg>
        <pc:spChg chg="add mod">
          <ac:chgData name="Aaron Leach" userId="S::leach.aa@northeastern.edu::74bbb50a-c84c-4753-9d7c-7d7dd9aaaa79" providerId="AD" clId="Web-{4E6B177C-6E49-5CB4-9521-38D4C3A1F6B5}" dt="2023-12-05T15:40:45.096" v="91" actId="1076"/>
          <ac:spMkLst>
            <pc:docMk/>
            <pc:sldMk cId="3993904398" sldId="298"/>
            <ac:spMk id="34" creationId="{5DCBEDBE-3E27-99C6-0537-A4E3CD47D953}"/>
          </ac:spMkLst>
        </pc:spChg>
        <pc:picChg chg="add mod">
          <ac:chgData name="Aaron Leach" userId="S::leach.aa@northeastern.edu::74bbb50a-c84c-4753-9d7c-7d7dd9aaaa79" providerId="AD" clId="Web-{4E6B177C-6E49-5CB4-9521-38D4C3A1F6B5}" dt="2023-12-05T15:40:44.799" v="77" actId="1076"/>
          <ac:picMkLst>
            <pc:docMk/>
            <pc:sldMk cId="3993904398" sldId="298"/>
            <ac:picMk id="5" creationId="{3CF3CADD-F0AC-3145-BC2C-6F66E05E3521}"/>
          </ac:picMkLst>
        </pc:picChg>
        <pc:cxnChg chg="add mod">
          <ac:chgData name="Aaron Leach" userId="S::leach.aa@northeastern.edu::74bbb50a-c84c-4753-9d7c-7d7dd9aaaa79" providerId="AD" clId="Web-{4E6B177C-6E49-5CB4-9521-38D4C3A1F6B5}" dt="2023-12-05T15:40:44.909" v="82" actId="1076"/>
          <ac:cxnSpMkLst>
            <pc:docMk/>
            <pc:sldMk cId="3993904398" sldId="298"/>
            <ac:cxnSpMk id="17" creationId="{5CB20973-C896-338A-4A63-091DAAAB5008}"/>
          </ac:cxnSpMkLst>
        </pc:cxnChg>
        <pc:cxnChg chg="add mod">
          <ac:chgData name="Aaron Leach" userId="S::leach.aa@northeastern.edu::74bbb50a-c84c-4753-9d7c-7d7dd9aaaa79" providerId="AD" clId="Web-{4E6B177C-6E49-5CB4-9521-38D4C3A1F6B5}" dt="2023-12-05T15:40:44.924" v="83" actId="1076"/>
          <ac:cxnSpMkLst>
            <pc:docMk/>
            <pc:sldMk cId="3993904398" sldId="298"/>
            <ac:cxnSpMk id="19" creationId="{B1D52813-DEE8-92CD-F222-DBA65D8943BE}"/>
          </ac:cxnSpMkLst>
        </pc:cxnChg>
        <pc:cxnChg chg="add mod">
          <ac:chgData name="Aaron Leach" userId="S::leach.aa@northeastern.edu::74bbb50a-c84c-4753-9d7c-7d7dd9aaaa79" providerId="AD" clId="Web-{4E6B177C-6E49-5CB4-9521-38D4C3A1F6B5}" dt="2023-12-05T15:40:44.940" v="84" actId="1076"/>
          <ac:cxnSpMkLst>
            <pc:docMk/>
            <pc:sldMk cId="3993904398" sldId="298"/>
            <ac:cxnSpMk id="21" creationId="{6D718FBA-D8E1-072D-2371-85E6B006F513}"/>
          </ac:cxnSpMkLst>
        </pc:cxnChg>
        <pc:cxnChg chg="add mod">
          <ac:chgData name="Aaron Leach" userId="S::leach.aa@northeastern.edu::74bbb50a-c84c-4753-9d7c-7d7dd9aaaa79" providerId="AD" clId="Web-{4E6B177C-6E49-5CB4-9521-38D4C3A1F6B5}" dt="2023-12-05T15:40:44.956" v="85" actId="1076"/>
          <ac:cxnSpMkLst>
            <pc:docMk/>
            <pc:sldMk cId="3993904398" sldId="298"/>
            <ac:cxnSpMk id="23" creationId="{790ACD27-0D85-1FF0-B615-EC830CB53E20}"/>
          </ac:cxnSpMkLst>
        </pc:cxnChg>
        <pc:cxnChg chg="add mod">
          <ac:chgData name="Aaron Leach" userId="S::leach.aa@northeastern.edu::74bbb50a-c84c-4753-9d7c-7d7dd9aaaa79" providerId="AD" clId="Web-{4E6B177C-6E49-5CB4-9521-38D4C3A1F6B5}" dt="2023-12-05T15:40:44.971" v="86" actId="1076"/>
          <ac:cxnSpMkLst>
            <pc:docMk/>
            <pc:sldMk cId="3993904398" sldId="298"/>
            <ac:cxnSpMk id="25" creationId="{70B594AE-5C1E-3227-8195-AA67730A2522}"/>
          </ac:cxnSpMkLst>
        </pc:cxnChg>
        <pc:cxnChg chg="add mod">
          <ac:chgData name="Aaron Leach" userId="S::leach.aa@northeastern.edu::74bbb50a-c84c-4753-9d7c-7d7dd9aaaa79" providerId="AD" clId="Web-{4E6B177C-6E49-5CB4-9521-38D4C3A1F6B5}" dt="2023-12-05T15:40:45.003" v="88" actId="1076"/>
          <ac:cxnSpMkLst>
            <pc:docMk/>
            <pc:sldMk cId="3993904398" sldId="298"/>
            <ac:cxnSpMk id="29" creationId="{743D8318-F643-41F3-3506-D377854C5833}"/>
          </ac:cxnSpMkLst>
        </pc:cxnChg>
      </pc:sldChg>
    </pc:docChg>
  </pc:docChgLst>
  <pc:docChgLst>
    <pc:chgData name="Rocco Tropea" userId="84229e3f-ae8a-43e1-9dda-219454415935" providerId="ADAL" clId="{E371B298-0DF9-4E8D-A0F9-A1B8DF64C6A2}"/>
    <pc:docChg chg="undo custSel addSld delSld modSld">
      <pc:chgData name="Rocco Tropea" userId="84229e3f-ae8a-43e1-9dda-219454415935" providerId="ADAL" clId="{E371B298-0DF9-4E8D-A0F9-A1B8DF64C6A2}" dt="2023-08-07T00:31:45.723" v="2958" actId="20577"/>
      <pc:docMkLst>
        <pc:docMk/>
      </pc:docMkLst>
      <pc:sldChg chg="addSp delSp modSp mod delDesignElem">
        <pc:chgData name="Rocco Tropea" userId="84229e3f-ae8a-43e1-9dda-219454415935" providerId="ADAL" clId="{E371B298-0DF9-4E8D-A0F9-A1B8DF64C6A2}" dt="2023-07-24T18:58:02.056" v="2463"/>
        <pc:sldMkLst>
          <pc:docMk/>
          <pc:sldMk cId="109857222" sldId="256"/>
        </pc:sldMkLst>
        <pc:spChg chg="mod">
          <ac:chgData name="Rocco Tropea" userId="84229e3f-ae8a-43e1-9dda-219454415935" providerId="ADAL" clId="{E371B298-0DF9-4E8D-A0F9-A1B8DF64C6A2}" dt="2023-07-23T15:49:50.313" v="59" actId="20577"/>
          <ac:spMkLst>
            <pc:docMk/>
            <pc:sldMk cId="109857222" sldId="256"/>
            <ac:spMk id="2" creationId="{00000000-0000-0000-0000-000000000000}"/>
          </ac:spMkLst>
        </pc:spChg>
        <pc:spChg chg="mod">
          <ac:chgData name="Rocco Tropea" userId="84229e3f-ae8a-43e1-9dda-219454415935" providerId="ADAL" clId="{E371B298-0DF9-4E8D-A0F9-A1B8DF64C6A2}" dt="2023-07-24T18:47:31.067" v="2338"/>
          <ac:spMkLst>
            <pc:docMk/>
            <pc:sldMk cId="109857222" sldId="256"/>
            <ac:spMk id="3" creationId="{00000000-0000-0000-0000-000000000000}"/>
          </ac:spMkLst>
        </pc:spChg>
        <pc:spChg chg="add del">
          <ac:chgData name="Rocco Tropea" userId="84229e3f-ae8a-43e1-9dda-219454415935" providerId="ADAL" clId="{E371B298-0DF9-4E8D-A0F9-A1B8DF64C6A2}" dt="2023-07-24T18:58:02.056" v="2463"/>
          <ac:spMkLst>
            <pc:docMk/>
            <pc:sldMk cId="109857222" sldId="256"/>
            <ac:spMk id="8" creationId="{BAD76F3E-3A97-486B-B402-44400A8B9173}"/>
          </ac:spMkLst>
        </pc:spChg>
        <pc:spChg chg="add del">
          <ac:chgData name="Rocco Tropea" userId="84229e3f-ae8a-43e1-9dda-219454415935" providerId="ADAL" clId="{E371B298-0DF9-4E8D-A0F9-A1B8DF64C6A2}" dt="2023-07-24T18:58:02.056" v="2463"/>
          <ac:spMkLst>
            <pc:docMk/>
            <pc:sldMk cId="109857222" sldId="256"/>
            <ac:spMk id="10" creationId="{391F6B52-91F4-4AEB-B6DB-29FEBCF28C8B}"/>
          </ac:spMkLst>
        </pc:spChg>
        <pc:spChg chg="add del">
          <ac:chgData name="Rocco Tropea" userId="84229e3f-ae8a-43e1-9dda-219454415935" providerId="ADAL" clId="{E371B298-0DF9-4E8D-A0F9-A1B8DF64C6A2}" dt="2023-07-24T18:58:02.056" v="2463"/>
          <ac:spMkLst>
            <pc:docMk/>
            <pc:sldMk cId="109857222" sldId="256"/>
            <ac:spMk id="12" creationId="{2CD6F061-7C53-44F4-9794-953DB70A451B}"/>
          </ac:spMkLst>
        </pc:spChg>
      </pc:sldChg>
      <pc:sldChg chg="addSp delSp delDesignElem">
        <pc:chgData name="Rocco Tropea" userId="84229e3f-ae8a-43e1-9dda-219454415935" providerId="ADAL" clId="{E371B298-0DF9-4E8D-A0F9-A1B8DF64C6A2}" dt="2023-07-24T18:58:02.056" v="2463"/>
        <pc:sldMkLst>
          <pc:docMk/>
          <pc:sldMk cId="3368424875" sldId="257"/>
        </pc:sldMkLst>
        <pc:spChg chg="add del">
          <ac:chgData name="Rocco Tropea" userId="84229e3f-ae8a-43e1-9dda-219454415935" providerId="ADAL" clId="{E371B298-0DF9-4E8D-A0F9-A1B8DF64C6A2}" dt="2023-07-24T18:58:02.056" v="2463"/>
          <ac:spMkLst>
            <pc:docMk/>
            <pc:sldMk cId="3368424875" sldId="257"/>
            <ac:spMk id="12" creationId="{AFF8D2E5-2C4E-47B1-930B-6C82B7C31331}"/>
          </ac:spMkLst>
        </pc:spChg>
        <pc:spChg chg="add del">
          <ac:chgData name="Rocco Tropea" userId="84229e3f-ae8a-43e1-9dda-219454415935" providerId="ADAL" clId="{E371B298-0DF9-4E8D-A0F9-A1B8DF64C6A2}" dt="2023-07-24T18:58:02.056" v="2463"/>
          <ac:spMkLst>
            <pc:docMk/>
            <pc:sldMk cId="3368424875" sldId="257"/>
            <ac:spMk id="14" creationId="{801E4ADA-0EA9-4930-846E-3C11E8BED6DD}"/>
          </ac:spMkLst>
        </pc:spChg>
        <pc:spChg chg="add del">
          <ac:chgData name="Rocco Tropea" userId="84229e3f-ae8a-43e1-9dda-219454415935" providerId="ADAL" clId="{E371B298-0DF9-4E8D-A0F9-A1B8DF64C6A2}" dt="2023-07-24T18:58:02.056" v="2463"/>
          <ac:spMkLst>
            <pc:docMk/>
            <pc:sldMk cId="3368424875" sldId="257"/>
            <ac:spMk id="16" creationId="{FB92FFCE-0C90-454E-AA25-D4EE9A6C39C5}"/>
          </ac:spMkLst>
        </pc:spChg>
      </pc:sldChg>
      <pc:sldChg chg="modSp">
        <pc:chgData name="Rocco Tropea" userId="84229e3f-ae8a-43e1-9dda-219454415935" providerId="ADAL" clId="{E371B298-0DF9-4E8D-A0F9-A1B8DF64C6A2}" dt="2023-07-24T18:58:02.056" v="2463"/>
        <pc:sldMkLst>
          <pc:docMk/>
          <pc:sldMk cId="4075345705" sldId="258"/>
        </pc:sldMkLst>
        <pc:spChg chg="mod">
          <ac:chgData name="Rocco Tropea" userId="84229e3f-ae8a-43e1-9dda-219454415935" providerId="ADAL" clId="{E371B298-0DF9-4E8D-A0F9-A1B8DF64C6A2}" dt="2023-07-24T18:58:02.056" v="2463"/>
          <ac:spMkLst>
            <pc:docMk/>
            <pc:sldMk cId="4075345705" sldId="258"/>
            <ac:spMk id="2" creationId="{D35CBB4F-39D2-F25F-C8D1-860E7BF37B39}"/>
          </ac:spMkLst>
        </pc:spChg>
        <pc:spChg chg="mod">
          <ac:chgData name="Rocco Tropea" userId="84229e3f-ae8a-43e1-9dda-219454415935" providerId="ADAL" clId="{E371B298-0DF9-4E8D-A0F9-A1B8DF64C6A2}" dt="2023-07-24T18:58:02.056" v="2463"/>
          <ac:spMkLst>
            <pc:docMk/>
            <pc:sldMk cId="4075345705" sldId="258"/>
            <ac:spMk id="3" creationId="{8B94BE00-5414-7CB5-D74E-24EBDF0E247F}"/>
          </ac:spMkLst>
        </pc:spChg>
      </pc:sldChg>
      <pc:sldChg chg="addSp delSp modSp add del mod modNotesTx">
        <pc:chgData name="Rocco Tropea" userId="84229e3f-ae8a-43e1-9dda-219454415935" providerId="ADAL" clId="{E371B298-0DF9-4E8D-A0F9-A1B8DF64C6A2}" dt="2023-07-24T18:46:21.473" v="2314" actId="47"/>
        <pc:sldMkLst>
          <pc:docMk/>
          <pc:sldMk cId="3690981885" sldId="259"/>
        </pc:sldMkLst>
        <pc:spChg chg="mod">
          <ac:chgData name="Rocco Tropea" userId="84229e3f-ae8a-43e1-9dda-219454415935" providerId="ADAL" clId="{E371B298-0DF9-4E8D-A0F9-A1B8DF64C6A2}" dt="2023-07-24T18:40:38.986" v="2178" actId="20577"/>
          <ac:spMkLst>
            <pc:docMk/>
            <pc:sldMk cId="3690981885" sldId="259"/>
            <ac:spMk id="2" creationId="{D880968F-C0AE-C541-CA1F-5A0999469505}"/>
          </ac:spMkLst>
        </pc:spChg>
        <pc:spChg chg="mod">
          <ac:chgData name="Rocco Tropea" userId="84229e3f-ae8a-43e1-9dda-219454415935" providerId="ADAL" clId="{E371B298-0DF9-4E8D-A0F9-A1B8DF64C6A2}" dt="2023-07-23T16:04:38.951" v="196" actId="20577"/>
          <ac:spMkLst>
            <pc:docMk/>
            <pc:sldMk cId="3690981885" sldId="259"/>
            <ac:spMk id="3" creationId="{913D5A5C-083D-740C-352F-4354D67D76FF}"/>
          </ac:spMkLst>
        </pc:spChg>
        <pc:spChg chg="add del mod">
          <ac:chgData name="Rocco Tropea" userId="84229e3f-ae8a-43e1-9dda-219454415935" providerId="ADAL" clId="{E371B298-0DF9-4E8D-A0F9-A1B8DF64C6A2}" dt="2023-07-23T15:58:11.643" v="156" actId="478"/>
          <ac:spMkLst>
            <pc:docMk/>
            <pc:sldMk cId="3690981885" sldId="259"/>
            <ac:spMk id="9" creationId="{1B458B57-999A-2321-311C-5597C082C3AB}"/>
          </ac:spMkLst>
        </pc:spChg>
        <pc:spChg chg="add mod">
          <ac:chgData name="Rocco Tropea" userId="84229e3f-ae8a-43e1-9dda-219454415935" providerId="ADAL" clId="{E371B298-0DF9-4E8D-A0F9-A1B8DF64C6A2}" dt="2023-07-23T16:00:41.221" v="185" actId="207"/>
          <ac:spMkLst>
            <pc:docMk/>
            <pc:sldMk cId="3690981885" sldId="259"/>
            <ac:spMk id="14" creationId="{A359C9BC-B28F-4D9B-C3EE-378A3E4ABF7E}"/>
          </ac:spMkLst>
        </pc:spChg>
        <pc:picChg chg="del">
          <ac:chgData name="Rocco Tropea" userId="84229e3f-ae8a-43e1-9dda-219454415935" providerId="ADAL" clId="{E371B298-0DF9-4E8D-A0F9-A1B8DF64C6A2}" dt="2023-07-23T15:51:58.037" v="67" actId="478"/>
          <ac:picMkLst>
            <pc:docMk/>
            <pc:sldMk cId="3690981885" sldId="259"/>
            <ac:picMk id="4" creationId="{2537FD77-A81E-D0F0-92DD-1358CD60E722}"/>
          </ac:picMkLst>
        </pc:picChg>
        <pc:picChg chg="add mod">
          <ac:chgData name="Rocco Tropea" userId="84229e3f-ae8a-43e1-9dda-219454415935" providerId="ADAL" clId="{E371B298-0DF9-4E8D-A0F9-A1B8DF64C6A2}" dt="2023-07-23T16:02:11.628" v="188" actId="1076"/>
          <ac:picMkLst>
            <pc:docMk/>
            <pc:sldMk cId="3690981885" sldId="259"/>
            <ac:picMk id="6" creationId="{BA135CFE-4B9D-2781-9D28-137CC69CFA28}"/>
          </ac:picMkLst>
        </pc:picChg>
        <pc:picChg chg="add del mod">
          <ac:chgData name="Rocco Tropea" userId="84229e3f-ae8a-43e1-9dda-219454415935" providerId="ADAL" clId="{E371B298-0DF9-4E8D-A0F9-A1B8DF64C6A2}" dt="2023-07-23T15:57:51.699" v="151" actId="478"/>
          <ac:picMkLst>
            <pc:docMk/>
            <pc:sldMk cId="3690981885" sldId="259"/>
            <ac:picMk id="8" creationId="{CB434F89-775D-31C4-B353-0666FE9B773D}"/>
          </ac:picMkLst>
        </pc:picChg>
        <pc:picChg chg="add mod">
          <ac:chgData name="Rocco Tropea" userId="84229e3f-ae8a-43e1-9dda-219454415935" providerId="ADAL" clId="{E371B298-0DF9-4E8D-A0F9-A1B8DF64C6A2}" dt="2023-07-23T16:25:59.784" v="2131" actId="1076"/>
          <ac:picMkLst>
            <pc:docMk/>
            <pc:sldMk cId="3690981885" sldId="259"/>
            <ac:picMk id="11" creationId="{DA0ED5EA-5F67-96AC-E2A8-E05BEFF46BF3}"/>
          </ac:picMkLst>
        </pc:picChg>
        <pc:picChg chg="add mod">
          <ac:chgData name="Rocco Tropea" userId="84229e3f-ae8a-43e1-9dda-219454415935" providerId="ADAL" clId="{E371B298-0DF9-4E8D-A0F9-A1B8DF64C6A2}" dt="2023-07-23T16:00:26.432" v="182" actId="1076"/>
          <ac:picMkLst>
            <pc:docMk/>
            <pc:sldMk cId="3690981885" sldId="259"/>
            <ac:picMk id="13" creationId="{B8523539-0A62-589D-2E47-BD1BB700FD3D}"/>
          </ac:picMkLst>
        </pc:picChg>
        <pc:picChg chg="add del mod">
          <ac:chgData name="Rocco Tropea" userId="84229e3f-ae8a-43e1-9dda-219454415935" providerId="ADAL" clId="{E371B298-0DF9-4E8D-A0F9-A1B8DF64C6A2}" dt="2023-07-23T15:57:52.565" v="152" actId="478"/>
          <ac:picMkLst>
            <pc:docMk/>
            <pc:sldMk cId="3690981885" sldId="259"/>
            <ac:picMk id="1026" creationId="{17C3F809-EA31-BB08-6478-9C5AC21476F3}"/>
          </ac:picMkLst>
        </pc:picChg>
        <pc:picChg chg="add mod">
          <ac:chgData name="Rocco Tropea" userId="84229e3f-ae8a-43e1-9dda-219454415935" providerId="ADAL" clId="{E371B298-0DF9-4E8D-A0F9-A1B8DF64C6A2}" dt="2023-07-23T16:05:28.809" v="202" actId="1076"/>
          <ac:picMkLst>
            <pc:docMk/>
            <pc:sldMk cId="3690981885" sldId="259"/>
            <ac:picMk id="1028" creationId="{738A45FA-A38E-21F3-3A98-D32519747B4B}"/>
          </ac:picMkLst>
        </pc:picChg>
      </pc:sldChg>
      <pc:sldChg chg="modSp mod">
        <pc:chgData name="Rocco Tropea" userId="84229e3f-ae8a-43e1-9dda-219454415935" providerId="ADAL" clId="{E371B298-0DF9-4E8D-A0F9-A1B8DF64C6A2}" dt="2023-07-25T17:06:25.116" v="2746" actId="1076"/>
        <pc:sldMkLst>
          <pc:docMk/>
          <pc:sldMk cId="1767274406" sldId="260"/>
        </pc:sldMkLst>
        <pc:spChg chg="mod">
          <ac:chgData name="Rocco Tropea" userId="84229e3f-ae8a-43e1-9dda-219454415935" providerId="ADAL" clId="{E371B298-0DF9-4E8D-A0F9-A1B8DF64C6A2}" dt="2023-07-24T18:58:02.056" v="2463"/>
          <ac:spMkLst>
            <pc:docMk/>
            <pc:sldMk cId="1767274406" sldId="260"/>
            <ac:spMk id="2" creationId="{4BAC47B3-15BD-ABC4-2B2D-4A716A27DD08}"/>
          </ac:spMkLst>
        </pc:spChg>
        <pc:spChg chg="mod">
          <ac:chgData name="Rocco Tropea" userId="84229e3f-ae8a-43e1-9dda-219454415935" providerId="ADAL" clId="{E371B298-0DF9-4E8D-A0F9-A1B8DF64C6A2}" dt="2023-07-24T18:58:02.056" v="2463"/>
          <ac:spMkLst>
            <pc:docMk/>
            <pc:sldMk cId="1767274406" sldId="260"/>
            <ac:spMk id="3" creationId="{631D6555-F361-D9AF-2071-01F9DD5033BA}"/>
          </ac:spMkLst>
        </pc:spChg>
        <pc:picChg chg="mod">
          <ac:chgData name="Rocco Tropea" userId="84229e3f-ae8a-43e1-9dda-219454415935" providerId="ADAL" clId="{E371B298-0DF9-4E8D-A0F9-A1B8DF64C6A2}" dt="2023-07-25T17:06:06.761" v="2743" actId="208"/>
          <ac:picMkLst>
            <pc:docMk/>
            <pc:sldMk cId="1767274406" sldId="260"/>
            <ac:picMk id="4" creationId="{510FC6D2-0259-1501-912F-2377F42BBF14}"/>
          </ac:picMkLst>
        </pc:picChg>
        <pc:picChg chg="mod">
          <ac:chgData name="Rocco Tropea" userId="84229e3f-ae8a-43e1-9dda-219454415935" providerId="ADAL" clId="{E371B298-0DF9-4E8D-A0F9-A1B8DF64C6A2}" dt="2023-07-25T17:06:25.116" v="2746" actId="1076"/>
          <ac:picMkLst>
            <pc:docMk/>
            <pc:sldMk cId="1767274406" sldId="260"/>
            <ac:picMk id="5" creationId="{1DF34429-3829-BC3A-A1DA-4BDDB9EA7B55}"/>
          </ac:picMkLst>
        </pc:picChg>
      </pc:sldChg>
      <pc:sldChg chg="addSp delSp modSp add del mod">
        <pc:chgData name="Rocco Tropea" userId="84229e3f-ae8a-43e1-9dda-219454415935" providerId="ADAL" clId="{E371B298-0DF9-4E8D-A0F9-A1B8DF64C6A2}" dt="2023-07-24T18:46:24.602" v="2315" actId="47"/>
        <pc:sldMkLst>
          <pc:docMk/>
          <pc:sldMk cId="1616688300" sldId="261"/>
        </pc:sldMkLst>
        <pc:spChg chg="add del">
          <ac:chgData name="Rocco Tropea" userId="84229e3f-ae8a-43e1-9dda-219454415935" providerId="ADAL" clId="{E371B298-0DF9-4E8D-A0F9-A1B8DF64C6A2}" dt="2023-07-24T18:43:37.137" v="2188" actId="26606"/>
          <ac:spMkLst>
            <pc:docMk/>
            <pc:sldMk cId="1616688300" sldId="261"/>
            <ac:spMk id="21" creationId="{D1D34770-47A8-402C-AF23-2B653F2D88C1}"/>
          </ac:spMkLst>
        </pc:spChg>
        <pc:spChg chg="add del">
          <ac:chgData name="Rocco Tropea" userId="84229e3f-ae8a-43e1-9dda-219454415935" providerId="ADAL" clId="{E371B298-0DF9-4E8D-A0F9-A1B8DF64C6A2}" dt="2023-07-24T18:43:37.137" v="2188" actId="26606"/>
          <ac:spMkLst>
            <pc:docMk/>
            <pc:sldMk cId="1616688300" sldId="261"/>
            <ac:spMk id="26" creationId="{D1D34770-47A8-402C-AF23-2B653F2D88C1}"/>
          </ac:spMkLst>
        </pc:spChg>
        <pc:picChg chg="del">
          <ac:chgData name="Rocco Tropea" userId="84229e3f-ae8a-43e1-9dda-219454415935" providerId="ADAL" clId="{E371B298-0DF9-4E8D-A0F9-A1B8DF64C6A2}" dt="2023-07-24T18:43:29.766" v="2184" actId="478"/>
          <ac:picMkLst>
            <pc:docMk/>
            <pc:sldMk cId="1616688300" sldId="261"/>
            <ac:picMk id="4" creationId="{621BEF3A-060E-BF2F-D79E-2ECA829C7CCA}"/>
          </ac:picMkLst>
        </pc:picChg>
        <pc:picChg chg="add mod">
          <ac:chgData name="Rocco Tropea" userId="84229e3f-ae8a-43e1-9dda-219454415935" providerId="ADAL" clId="{E371B298-0DF9-4E8D-A0F9-A1B8DF64C6A2}" dt="2023-07-24T18:43:37.137" v="2188" actId="26606"/>
          <ac:picMkLst>
            <pc:docMk/>
            <pc:sldMk cId="1616688300" sldId="261"/>
            <ac:picMk id="6" creationId="{2C30097E-40F8-C2B7-AD24-9E8420296181}"/>
          </ac:picMkLst>
        </pc:picChg>
      </pc:sldChg>
      <pc:sldChg chg="addSp delSp delDesignElem">
        <pc:chgData name="Rocco Tropea" userId="84229e3f-ae8a-43e1-9dda-219454415935" providerId="ADAL" clId="{E371B298-0DF9-4E8D-A0F9-A1B8DF64C6A2}" dt="2023-07-24T18:58:02.056" v="2463"/>
        <pc:sldMkLst>
          <pc:docMk/>
          <pc:sldMk cId="4219778597" sldId="262"/>
        </pc:sldMkLst>
        <pc:spChg chg="add del">
          <ac:chgData name="Rocco Tropea" userId="84229e3f-ae8a-43e1-9dda-219454415935" providerId="ADAL" clId="{E371B298-0DF9-4E8D-A0F9-A1B8DF64C6A2}" dt="2023-07-24T18:58:02.056" v="2463"/>
          <ac:spMkLst>
            <pc:docMk/>
            <pc:sldMk cId="4219778597" sldId="262"/>
            <ac:spMk id="2057" creationId="{AFF8D2E5-2C4E-47B1-930B-6C82B7C31331}"/>
          </ac:spMkLst>
        </pc:spChg>
        <pc:spChg chg="add del">
          <ac:chgData name="Rocco Tropea" userId="84229e3f-ae8a-43e1-9dda-219454415935" providerId="ADAL" clId="{E371B298-0DF9-4E8D-A0F9-A1B8DF64C6A2}" dt="2023-07-24T18:58:02.056" v="2463"/>
          <ac:spMkLst>
            <pc:docMk/>
            <pc:sldMk cId="4219778597" sldId="262"/>
            <ac:spMk id="2059" creationId="{801E4ADA-0EA9-4930-846E-3C11E8BED6DD}"/>
          </ac:spMkLst>
        </pc:spChg>
        <pc:spChg chg="add del">
          <ac:chgData name="Rocco Tropea" userId="84229e3f-ae8a-43e1-9dda-219454415935" providerId="ADAL" clId="{E371B298-0DF9-4E8D-A0F9-A1B8DF64C6A2}" dt="2023-07-24T18:58:02.056" v="2463"/>
          <ac:spMkLst>
            <pc:docMk/>
            <pc:sldMk cId="4219778597" sldId="262"/>
            <ac:spMk id="2061" creationId="{FB92FFCE-0C90-454E-AA25-D4EE9A6C39C5}"/>
          </ac:spMkLst>
        </pc:spChg>
      </pc:sldChg>
      <pc:sldChg chg="addSp delSp delDesignElem delCm">
        <pc:chgData name="Rocco Tropea" userId="84229e3f-ae8a-43e1-9dda-219454415935" providerId="ADAL" clId="{E371B298-0DF9-4E8D-A0F9-A1B8DF64C6A2}" dt="2023-08-07T00:28:39.042" v="2956" actId="1592"/>
        <pc:sldMkLst>
          <pc:docMk/>
          <pc:sldMk cId="2581542744" sldId="264"/>
        </pc:sldMkLst>
        <pc:spChg chg="add del">
          <ac:chgData name="Rocco Tropea" userId="84229e3f-ae8a-43e1-9dda-219454415935" providerId="ADAL" clId="{E371B298-0DF9-4E8D-A0F9-A1B8DF64C6A2}" dt="2023-07-24T18:58:02.056" v="2463"/>
          <ac:spMkLst>
            <pc:docMk/>
            <pc:sldMk cId="2581542744" sldId="264"/>
            <ac:spMk id="41" creationId="{90D01200-0224-43C5-AB38-FB4D16B73FB7}"/>
          </ac:spMkLst>
        </pc:spChg>
        <pc:spChg chg="add del">
          <ac:chgData name="Rocco Tropea" userId="84229e3f-ae8a-43e1-9dda-219454415935" providerId="ADAL" clId="{E371B298-0DF9-4E8D-A0F9-A1B8DF64C6A2}" dt="2023-07-24T18:58:02.056" v="2463"/>
          <ac:spMkLst>
            <pc:docMk/>
            <pc:sldMk cId="2581542744" sldId="264"/>
            <ac:spMk id="43" creationId="{728A44A4-A002-4A88-9FC9-1D0566C97A47}"/>
          </ac:spMkLst>
        </pc:spChg>
        <pc:spChg chg="add del">
          <ac:chgData name="Rocco Tropea" userId="84229e3f-ae8a-43e1-9dda-219454415935" providerId="ADAL" clId="{E371B298-0DF9-4E8D-A0F9-A1B8DF64C6A2}" dt="2023-07-24T18:58:02.056" v="2463"/>
          <ac:spMkLst>
            <pc:docMk/>
            <pc:sldMk cId="2581542744" sldId="264"/>
            <ac:spMk id="45" creationId="{3E7D5C7B-DD16-401B-85CE-4AAA2A4F5136}"/>
          </ac:spMkLst>
        </pc:spChg>
      </pc:sldChg>
      <pc:sldChg chg="addSp delSp mod delDesignElem">
        <pc:chgData name="Rocco Tropea" userId="84229e3f-ae8a-43e1-9dda-219454415935" providerId="ADAL" clId="{E371B298-0DF9-4E8D-A0F9-A1B8DF64C6A2}" dt="2023-07-24T18:58:02.056" v="2463"/>
        <pc:sldMkLst>
          <pc:docMk/>
          <pc:sldMk cId="257027515" sldId="265"/>
        </pc:sldMkLst>
        <pc:spChg chg="add del">
          <ac:chgData name="Rocco Tropea" userId="84229e3f-ae8a-43e1-9dda-219454415935" providerId="ADAL" clId="{E371B298-0DF9-4E8D-A0F9-A1B8DF64C6A2}" dt="2023-07-24T18:47:40.846" v="2340" actId="22"/>
          <ac:spMkLst>
            <pc:docMk/>
            <pc:sldMk cId="257027515" sldId="265"/>
            <ac:spMk id="9" creationId="{630070A5-B836-D8B1-9819-002BBFCA6070}"/>
          </ac:spMkLst>
        </pc:spChg>
        <pc:spChg chg="add del">
          <ac:chgData name="Rocco Tropea" userId="84229e3f-ae8a-43e1-9dda-219454415935" providerId="ADAL" clId="{E371B298-0DF9-4E8D-A0F9-A1B8DF64C6A2}" dt="2023-07-24T18:58:02.056" v="2463"/>
          <ac:spMkLst>
            <pc:docMk/>
            <pc:sldMk cId="257027515" sldId="265"/>
            <ac:spMk id="2057" creationId="{AFF8D2E5-2C4E-47B1-930B-6C82B7C31331}"/>
          </ac:spMkLst>
        </pc:spChg>
        <pc:spChg chg="add del">
          <ac:chgData name="Rocco Tropea" userId="84229e3f-ae8a-43e1-9dda-219454415935" providerId="ADAL" clId="{E371B298-0DF9-4E8D-A0F9-A1B8DF64C6A2}" dt="2023-07-24T18:58:02.056" v="2463"/>
          <ac:spMkLst>
            <pc:docMk/>
            <pc:sldMk cId="257027515" sldId="265"/>
            <ac:spMk id="2059" creationId="{801E4ADA-0EA9-4930-846E-3C11E8BED6DD}"/>
          </ac:spMkLst>
        </pc:spChg>
        <pc:spChg chg="add del">
          <ac:chgData name="Rocco Tropea" userId="84229e3f-ae8a-43e1-9dda-219454415935" providerId="ADAL" clId="{E371B298-0DF9-4E8D-A0F9-A1B8DF64C6A2}" dt="2023-07-24T18:58:02.056" v="2463"/>
          <ac:spMkLst>
            <pc:docMk/>
            <pc:sldMk cId="257027515" sldId="265"/>
            <ac:spMk id="2061" creationId="{FB92FFCE-0C90-454E-AA25-D4EE9A6C39C5}"/>
          </ac:spMkLst>
        </pc:spChg>
      </pc:sldChg>
      <pc:sldChg chg="addSp delSp modSp mod delDesignElem delCm">
        <pc:chgData name="Rocco Tropea" userId="84229e3f-ae8a-43e1-9dda-219454415935" providerId="ADAL" clId="{E371B298-0DF9-4E8D-A0F9-A1B8DF64C6A2}" dt="2023-08-07T00:29:28.198" v="2957" actId="1592"/>
        <pc:sldMkLst>
          <pc:docMk/>
          <pc:sldMk cId="1577098607" sldId="266"/>
        </pc:sldMkLst>
        <pc:spChg chg="mod">
          <ac:chgData name="Rocco Tropea" userId="84229e3f-ae8a-43e1-9dda-219454415935" providerId="ADAL" clId="{E371B298-0DF9-4E8D-A0F9-A1B8DF64C6A2}" dt="2023-07-24T18:43:24.210" v="2183" actId="26606"/>
          <ac:spMkLst>
            <pc:docMk/>
            <pc:sldMk cId="1577098607" sldId="266"/>
            <ac:spMk id="2" creationId="{FA2131EF-7348-3676-FB72-DC7471C498B4}"/>
          </ac:spMkLst>
        </pc:spChg>
        <pc:spChg chg="mod">
          <ac:chgData name="Rocco Tropea" userId="84229e3f-ae8a-43e1-9dda-219454415935" providerId="ADAL" clId="{E371B298-0DF9-4E8D-A0F9-A1B8DF64C6A2}" dt="2023-07-25T17:09:21.548" v="2939" actId="20577"/>
          <ac:spMkLst>
            <pc:docMk/>
            <pc:sldMk cId="1577098607" sldId="266"/>
            <ac:spMk id="31" creationId="{AA86901E-3D48-C26E-2984-679486FAF3C7}"/>
          </ac:spMkLst>
        </pc:spChg>
        <pc:spChg chg="add del">
          <ac:chgData name="Rocco Tropea" userId="84229e3f-ae8a-43e1-9dda-219454415935" providerId="ADAL" clId="{E371B298-0DF9-4E8D-A0F9-A1B8DF64C6A2}" dt="2023-07-24T18:58:02.056" v="2463"/>
          <ac:spMkLst>
            <pc:docMk/>
            <pc:sldMk cId="1577098607" sldId="266"/>
            <ac:spMk id="41" creationId="{90D01200-0224-43C5-AB38-FB4D16B73FB7}"/>
          </ac:spMkLst>
        </pc:spChg>
        <pc:spChg chg="add del">
          <ac:chgData name="Rocco Tropea" userId="84229e3f-ae8a-43e1-9dda-219454415935" providerId="ADAL" clId="{E371B298-0DF9-4E8D-A0F9-A1B8DF64C6A2}" dt="2023-07-24T18:58:02.056" v="2463"/>
          <ac:spMkLst>
            <pc:docMk/>
            <pc:sldMk cId="1577098607" sldId="266"/>
            <ac:spMk id="43" creationId="{728A44A4-A002-4A88-9FC9-1D0566C97A47}"/>
          </ac:spMkLst>
        </pc:spChg>
        <pc:spChg chg="add del">
          <ac:chgData name="Rocco Tropea" userId="84229e3f-ae8a-43e1-9dda-219454415935" providerId="ADAL" clId="{E371B298-0DF9-4E8D-A0F9-A1B8DF64C6A2}" dt="2023-07-24T18:58:02.056" v="2463"/>
          <ac:spMkLst>
            <pc:docMk/>
            <pc:sldMk cId="1577098607" sldId="266"/>
            <ac:spMk id="45" creationId="{3E7D5C7B-DD16-401B-85CE-4AAA2A4F5136}"/>
          </ac:spMkLst>
        </pc:spChg>
        <pc:spChg chg="add del">
          <ac:chgData name="Rocco Tropea" userId="84229e3f-ae8a-43e1-9dda-219454415935" providerId="ADAL" clId="{E371B298-0DF9-4E8D-A0F9-A1B8DF64C6A2}" dt="2023-07-24T18:43:24.210" v="2183" actId="26606"/>
          <ac:spMkLst>
            <pc:docMk/>
            <pc:sldMk cId="1577098607" sldId="266"/>
            <ac:spMk id="50" creationId="{D009D6D5-DAC2-4A8B-A17A-E206B9012D09}"/>
          </ac:spMkLst>
        </pc:spChg>
        <pc:picChg chg="del">
          <ac:chgData name="Rocco Tropea" userId="84229e3f-ae8a-43e1-9dda-219454415935" providerId="ADAL" clId="{E371B298-0DF9-4E8D-A0F9-A1B8DF64C6A2}" dt="2023-07-24T18:43:19.333" v="2179" actId="478"/>
          <ac:picMkLst>
            <pc:docMk/>
            <pc:sldMk cId="1577098607" sldId="266"/>
            <ac:picMk id="4" creationId="{57D0D1FC-3A4D-925F-C2FB-69C0EC1C96E3}"/>
          </ac:picMkLst>
        </pc:picChg>
        <pc:picChg chg="add mod">
          <ac:chgData name="Rocco Tropea" userId="84229e3f-ae8a-43e1-9dda-219454415935" providerId="ADAL" clId="{E371B298-0DF9-4E8D-A0F9-A1B8DF64C6A2}" dt="2023-07-24T18:43:24.210" v="2183" actId="26606"/>
          <ac:picMkLst>
            <pc:docMk/>
            <pc:sldMk cId="1577098607" sldId="266"/>
            <ac:picMk id="5" creationId="{CCE5B94D-310F-4DE7-BFA9-5C048CFF0524}"/>
          </ac:picMkLst>
        </pc:picChg>
      </pc:sldChg>
      <pc:sldChg chg="new del">
        <pc:chgData name="Rocco Tropea" userId="84229e3f-ae8a-43e1-9dda-219454415935" providerId="ADAL" clId="{E371B298-0DF9-4E8D-A0F9-A1B8DF64C6A2}" dt="2023-07-24T18:38:22.474" v="2133" actId="680"/>
        <pc:sldMkLst>
          <pc:docMk/>
          <pc:sldMk cId="1334304109" sldId="267"/>
        </pc:sldMkLst>
      </pc:sldChg>
      <pc:sldChg chg="addSp delSp modSp add mod setBg delDesignElem modNotesTx">
        <pc:chgData name="Rocco Tropea" userId="84229e3f-ae8a-43e1-9dda-219454415935" providerId="ADAL" clId="{E371B298-0DF9-4E8D-A0F9-A1B8DF64C6A2}" dt="2023-07-25T17:10:31.235" v="2951" actId="14100"/>
        <pc:sldMkLst>
          <pc:docMk/>
          <pc:sldMk cId="1913617440" sldId="267"/>
        </pc:sldMkLst>
        <pc:spChg chg="del mod">
          <ac:chgData name="Rocco Tropea" userId="84229e3f-ae8a-43e1-9dda-219454415935" providerId="ADAL" clId="{E371B298-0DF9-4E8D-A0F9-A1B8DF64C6A2}" dt="2023-07-24T18:48:01.322" v="2345" actId="478"/>
          <ac:spMkLst>
            <pc:docMk/>
            <pc:sldMk cId="1913617440" sldId="267"/>
            <ac:spMk id="2" creationId="{B2901CBF-E5DA-F419-DBEB-D9B0F13FE907}"/>
          </ac:spMkLst>
        </pc:spChg>
        <pc:spChg chg="mod">
          <ac:chgData name="Rocco Tropea" userId="84229e3f-ae8a-43e1-9dda-219454415935" providerId="ADAL" clId="{E371B298-0DF9-4E8D-A0F9-A1B8DF64C6A2}" dt="2023-07-24T19:05:11.164" v="2563" actId="1076"/>
          <ac:spMkLst>
            <pc:docMk/>
            <pc:sldMk cId="1913617440" sldId="267"/>
            <ac:spMk id="6" creationId="{2D2CE43A-D148-E473-66F8-C15466D92150}"/>
          </ac:spMkLst>
        </pc:spChg>
        <pc:spChg chg="mod">
          <ac:chgData name="Rocco Tropea" userId="84229e3f-ae8a-43e1-9dda-219454415935" providerId="ADAL" clId="{E371B298-0DF9-4E8D-A0F9-A1B8DF64C6A2}" dt="2023-07-24T19:00:25.106" v="2493" actId="1076"/>
          <ac:spMkLst>
            <pc:docMk/>
            <pc:sldMk cId="1913617440" sldId="267"/>
            <ac:spMk id="8" creationId="{501DC19C-4EFE-22D6-DE20-7E28CF04BB2E}"/>
          </ac:spMkLst>
        </pc:spChg>
        <pc:spChg chg="add del mod">
          <ac:chgData name="Rocco Tropea" userId="84229e3f-ae8a-43e1-9dda-219454415935" providerId="ADAL" clId="{E371B298-0DF9-4E8D-A0F9-A1B8DF64C6A2}" dt="2023-07-24T18:53:32.499" v="2437" actId="478"/>
          <ac:spMkLst>
            <pc:docMk/>
            <pc:sldMk cId="1913617440" sldId="267"/>
            <ac:spMk id="9" creationId="{195F59F0-0930-048F-BF3E-66DF9366746A}"/>
          </ac:spMkLst>
        </pc:spChg>
        <pc:spChg chg="mod">
          <ac:chgData name="Rocco Tropea" userId="84229e3f-ae8a-43e1-9dda-219454415935" providerId="ADAL" clId="{E371B298-0DF9-4E8D-A0F9-A1B8DF64C6A2}" dt="2023-07-25T17:10:31.235" v="2951" actId="14100"/>
          <ac:spMkLst>
            <pc:docMk/>
            <pc:sldMk cId="1913617440" sldId="267"/>
            <ac:spMk id="9" creationId="{64A56A41-D11D-F641-0F7E-72AB032C529A}"/>
          </ac:spMkLst>
        </pc:spChg>
        <pc:spChg chg="add del mod">
          <ac:chgData name="Rocco Tropea" userId="84229e3f-ae8a-43e1-9dda-219454415935" providerId="ADAL" clId="{E371B298-0DF9-4E8D-A0F9-A1B8DF64C6A2}" dt="2023-07-24T18:48:05.173" v="2347" actId="478"/>
          <ac:spMkLst>
            <pc:docMk/>
            <pc:sldMk cId="1913617440" sldId="267"/>
            <ac:spMk id="11" creationId="{368EA5F2-935C-7891-446D-D6F0F4A97226}"/>
          </ac:spMkLst>
        </pc:spChg>
        <pc:spChg chg="add mod ord">
          <ac:chgData name="Rocco Tropea" userId="84229e3f-ae8a-43e1-9dda-219454415935" providerId="ADAL" clId="{E371B298-0DF9-4E8D-A0F9-A1B8DF64C6A2}" dt="2023-07-24T19:00:19.224" v="2492" actId="1076"/>
          <ac:spMkLst>
            <pc:docMk/>
            <pc:sldMk cId="1913617440" sldId="267"/>
            <ac:spMk id="12" creationId="{320ACA45-F281-5053-0BF8-5FDA9322A1B4}"/>
          </ac:spMkLst>
        </pc:spChg>
        <pc:spChg chg="add del mod">
          <ac:chgData name="Rocco Tropea" userId="84229e3f-ae8a-43e1-9dda-219454415935" providerId="ADAL" clId="{E371B298-0DF9-4E8D-A0F9-A1B8DF64C6A2}" dt="2023-07-24T18:54:20.599" v="2451" actId="478"/>
          <ac:spMkLst>
            <pc:docMk/>
            <pc:sldMk cId="1913617440" sldId="267"/>
            <ac:spMk id="13" creationId="{ACC34324-B516-46D1-9F35-5D91582B77D8}"/>
          </ac:spMkLst>
        </pc:spChg>
        <pc:spChg chg="add mod">
          <ac:chgData name="Rocco Tropea" userId="84229e3f-ae8a-43e1-9dda-219454415935" providerId="ADAL" clId="{E371B298-0DF9-4E8D-A0F9-A1B8DF64C6A2}" dt="2023-07-24T19:14:41.748" v="2742" actId="1076"/>
          <ac:spMkLst>
            <pc:docMk/>
            <pc:sldMk cId="1913617440" sldId="267"/>
            <ac:spMk id="14" creationId="{FBF90750-5693-E839-28F2-4108031FB581}"/>
          </ac:spMkLst>
        </pc:spChg>
        <pc:spChg chg="add mod">
          <ac:chgData name="Rocco Tropea" userId="84229e3f-ae8a-43e1-9dda-219454415935" providerId="ADAL" clId="{E371B298-0DF9-4E8D-A0F9-A1B8DF64C6A2}" dt="2023-07-24T19:05:25.727" v="2566" actId="1076"/>
          <ac:spMkLst>
            <pc:docMk/>
            <pc:sldMk cId="1913617440" sldId="267"/>
            <ac:spMk id="15" creationId="{B3710D23-3574-ED3F-411A-420C8ED0DF54}"/>
          </ac:spMkLst>
        </pc:spChg>
        <pc:spChg chg="add mod">
          <ac:chgData name="Rocco Tropea" userId="84229e3f-ae8a-43e1-9dda-219454415935" providerId="ADAL" clId="{E371B298-0DF9-4E8D-A0F9-A1B8DF64C6A2}" dt="2023-07-24T19:05:17.141" v="2565" actId="1076"/>
          <ac:spMkLst>
            <pc:docMk/>
            <pc:sldMk cId="1913617440" sldId="267"/>
            <ac:spMk id="16" creationId="{EF6C575E-9139-CC72-9464-BA4AF8B3A5F4}"/>
          </ac:spMkLst>
        </pc:spChg>
        <pc:spChg chg="add">
          <ac:chgData name="Rocco Tropea" userId="84229e3f-ae8a-43e1-9dda-219454415935" providerId="ADAL" clId="{E371B298-0DF9-4E8D-A0F9-A1B8DF64C6A2}" dt="2023-07-24T19:00:06.363" v="2487" actId="26606"/>
          <ac:spMkLst>
            <pc:docMk/>
            <pc:sldMk cId="1913617440" sldId="267"/>
            <ac:spMk id="19" creationId="{AFF8D2E5-2C4E-47B1-930B-6C82B7C31331}"/>
          </ac:spMkLst>
        </pc:spChg>
        <pc:spChg chg="add">
          <ac:chgData name="Rocco Tropea" userId="84229e3f-ae8a-43e1-9dda-219454415935" providerId="ADAL" clId="{E371B298-0DF9-4E8D-A0F9-A1B8DF64C6A2}" dt="2023-07-24T19:00:06.363" v="2487" actId="26606"/>
          <ac:spMkLst>
            <pc:docMk/>
            <pc:sldMk cId="1913617440" sldId="267"/>
            <ac:spMk id="21" creationId="{801E4ADA-0EA9-4930-846E-3C11E8BED6DD}"/>
          </ac:spMkLst>
        </pc:spChg>
        <pc:spChg chg="add">
          <ac:chgData name="Rocco Tropea" userId="84229e3f-ae8a-43e1-9dda-219454415935" providerId="ADAL" clId="{E371B298-0DF9-4E8D-A0F9-A1B8DF64C6A2}" dt="2023-07-24T19:00:06.363" v="2487" actId="26606"/>
          <ac:spMkLst>
            <pc:docMk/>
            <pc:sldMk cId="1913617440" sldId="267"/>
            <ac:spMk id="23" creationId="{FB92FFCE-0C90-454E-AA25-D4EE9A6C39C5}"/>
          </ac:spMkLst>
        </pc:spChg>
        <pc:spChg chg="del">
          <ac:chgData name="Rocco Tropea" userId="84229e3f-ae8a-43e1-9dda-219454415935" providerId="ADAL" clId="{E371B298-0DF9-4E8D-A0F9-A1B8DF64C6A2}" dt="2023-07-24T18:43:50.378" v="2190"/>
          <ac:spMkLst>
            <pc:docMk/>
            <pc:sldMk cId="1913617440" sldId="267"/>
            <ac:spMk id="2057" creationId="{AFF8D2E5-2C4E-47B1-930B-6C82B7C31331}"/>
          </ac:spMkLst>
        </pc:spChg>
        <pc:spChg chg="del">
          <ac:chgData name="Rocco Tropea" userId="84229e3f-ae8a-43e1-9dda-219454415935" providerId="ADAL" clId="{E371B298-0DF9-4E8D-A0F9-A1B8DF64C6A2}" dt="2023-07-24T18:43:50.378" v="2190"/>
          <ac:spMkLst>
            <pc:docMk/>
            <pc:sldMk cId="1913617440" sldId="267"/>
            <ac:spMk id="2059" creationId="{801E4ADA-0EA9-4930-846E-3C11E8BED6DD}"/>
          </ac:spMkLst>
        </pc:spChg>
        <pc:spChg chg="del">
          <ac:chgData name="Rocco Tropea" userId="84229e3f-ae8a-43e1-9dda-219454415935" providerId="ADAL" clId="{E371B298-0DF9-4E8D-A0F9-A1B8DF64C6A2}" dt="2023-07-24T18:43:50.378" v="2190"/>
          <ac:spMkLst>
            <pc:docMk/>
            <pc:sldMk cId="1913617440" sldId="267"/>
            <ac:spMk id="2061" creationId="{FB92FFCE-0C90-454E-AA25-D4EE9A6C39C5}"/>
          </ac:spMkLst>
        </pc:spChg>
        <pc:picChg chg="add mod">
          <ac:chgData name="Rocco Tropea" userId="84229e3f-ae8a-43e1-9dda-219454415935" providerId="ADAL" clId="{E371B298-0DF9-4E8D-A0F9-A1B8DF64C6A2}" dt="2023-07-24T19:05:14.331" v="2564" actId="1076"/>
          <ac:picMkLst>
            <pc:docMk/>
            <pc:sldMk cId="1913617440" sldId="267"/>
            <ac:picMk id="3" creationId="{5A89C353-CFD3-AF18-B2E5-F96D0C2C46E7}"/>
          </ac:picMkLst>
        </pc:picChg>
        <pc:picChg chg="add mod">
          <ac:chgData name="Rocco Tropea" userId="84229e3f-ae8a-43e1-9dda-219454415935" providerId="ADAL" clId="{E371B298-0DF9-4E8D-A0F9-A1B8DF64C6A2}" dt="2023-07-24T19:04:26.360" v="2510" actId="1076"/>
          <ac:picMkLst>
            <pc:docMk/>
            <pc:sldMk cId="1913617440" sldId="267"/>
            <ac:picMk id="4" creationId="{E780368B-ECD8-B39E-D3C1-CC55FF2C78B6}"/>
          </ac:picMkLst>
        </pc:picChg>
        <pc:picChg chg="add mod">
          <ac:chgData name="Rocco Tropea" userId="84229e3f-ae8a-43e1-9dda-219454415935" providerId="ADAL" clId="{E371B298-0DF9-4E8D-A0F9-A1B8DF64C6A2}" dt="2023-07-24T19:04:27.644" v="2511" actId="1076"/>
          <ac:picMkLst>
            <pc:docMk/>
            <pc:sldMk cId="1913617440" sldId="267"/>
            <ac:picMk id="5" creationId="{817BE6F5-4CD0-924F-0FD3-ACABEADE387E}"/>
          </ac:picMkLst>
        </pc:picChg>
        <pc:picChg chg="add mod">
          <ac:chgData name="Rocco Tropea" userId="84229e3f-ae8a-43e1-9dda-219454415935" providerId="ADAL" clId="{E371B298-0DF9-4E8D-A0F9-A1B8DF64C6A2}" dt="2023-07-24T19:05:35.517" v="2568" actId="1076"/>
          <ac:picMkLst>
            <pc:docMk/>
            <pc:sldMk cId="1913617440" sldId="267"/>
            <ac:picMk id="7" creationId="{786AA7A0-CB53-2452-A686-203328F6A9E0}"/>
          </ac:picMkLst>
        </pc:picChg>
        <pc:picChg chg="del">
          <ac:chgData name="Rocco Tropea" userId="84229e3f-ae8a-43e1-9dda-219454415935" providerId="ADAL" clId="{E371B298-0DF9-4E8D-A0F9-A1B8DF64C6A2}" dt="2023-07-24T18:44:11.748" v="2257" actId="478"/>
          <ac:picMkLst>
            <pc:docMk/>
            <pc:sldMk cId="1913617440" sldId="267"/>
            <ac:picMk id="2052" creationId="{AC26814A-DCA3-DF70-4DAC-20329B344E74}"/>
          </ac:picMkLst>
        </pc:picChg>
      </pc:sldChg>
      <pc:sldChg chg="modSp new mod">
        <pc:chgData name="Rocco Tropea" userId="84229e3f-ae8a-43e1-9dda-219454415935" providerId="ADAL" clId="{E371B298-0DF9-4E8D-A0F9-A1B8DF64C6A2}" dt="2023-07-24T19:09:08.250" v="2740" actId="20577"/>
        <pc:sldMkLst>
          <pc:docMk/>
          <pc:sldMk cId="480915202" sldId="268"/>
        </pc:sldMkLst>
        <pc:spChg chg="mod">
          <ac:chgData name="Rocco Tropea" userId="84229e3f-ae8a-43e1-9dda-219454415935" providerId="ADAL" clId="{E371B298-0DF9-4E8D-A0F9-A1B8DF64C6A2}" dt="2023-07-24T19:07:43.996" v="2610" actId="20577"/>
          <ac:spMkLst>
            <pc:docMk/>
            <pc:sldMk cId="480915202" sldId="268"/>
            <ac:spMk id="2" creationId="{533A87E0-92FD-EA86-3BBB-E77572136E2B}"/>
          </ac:spMkLst>
        </pc:spChg>
        <pc:spChg chg="mod">
          <ac:chgData name="Rocco Tropea" userId="84229e3f-ae8a-43e1-9dda-219454415935" providerId="ADAL" clId="{E371B298-0DF9-4E8D-A0F9-A1B8DF64C6A2}" dt="2023-07-24T19:09:08.250" v="2740" actId="20577"/>
          <ac:spMkLst>
            <pc:docMk/>
            <pc:sldMk cId="480915202" sldId="268"/>
            <ac:spMk id="3" creationId="{253279A4-C913-B75D-4FF0-0F8EDDB1BE37}"/>
          </ac:spMkLst>
        </pc:spChg>
      </pc:sldChg>
      <pc:sldChg chg="delSp add del setBg delDesignElem modNotesTx">
        <pc:chgData name="Rocco Tropea" userId="84229e3f-ae8a-43e1-9dda-219454415935" providerId="ADAL" clId="{E371B298-0DF9-4E8D-A0F9-A1B8DF64C6A2}" dt="2023-07-24T18:46:56.897" v="2324" actId="47"/>
        <pc:sldMkLst>
          <pc:docMk/>
          <pc:sldMk cId="796203905" sldId="268"/>
        </pc:sldMkLst>
        <pc:spChg chg="del">
          <ac:chgData name="Rocco Tropea" userId="84229e3f-ae8a-43e1-9dda-219454415935" providerId="ADAL" clId="{E371B298-0DF9-4E8D-A0F9-A1B8DF64C6A2}" dt="2023-07-24T18:46:29.812" v="2317"/>
          <ac:spMkLst>
            <pc:docMk/>
            <pc:sldMk cId="796203905" sldId="268"/>
            <ac:spMk id="2057" creationId="{AFF8D2E5-2C4E-47B1-930B-6C82B7C31331}"/>
          </ac:spMkLst>
        </pc:spChg>
        <pc:spChg chg="del">
          <ac:chgData name="Rocco Tropea" userId="84229e3f-ae8a-43e1-9dda-219454415935" providerId="ADAL" clId="{E371B298-0DF9-4E8D-A0F9-A1B8DF64C6A2}" dt="2023-07-24T18:46:29.812" v="2317"/>
          <ac:spMkLst>
            <pc:docMk/>
            <pc:sldMk cId="796203905" sldId="268"/>
            <ac:spMk id="2059" creationId="{801E4ADA-0EA9-4930-846E-3C11E8BED6DD}"/>
          </ac:spMkLst>
        </pc:spChg>
        <pc:spChg chg="del">
          <ac:chgData name="Rocco Tropea" userId="84229e3f-ae8a-43e1-9dda-219454415935" providerId="ADAL" clId="{E371B298-0DF9-4E8D-A0F9-A1B8DF64C6A2}" dt="2023-07-24T18:46:29.812" v="2317"/>
          <ac:spMkLst>
            <pc:docMk/>
            <pc:sldMk cId="796203905" sldId="268"/>
            <ac:spMk id="2061" creationId="{FB92FFCE-0C90-454E-AA25-D4EE9A6C39C5}"/>
          </ac:spMkLst>
        </pc:spChg>
      </pc:sldChg>
      <pc:sldChg chg="delSp add del setBg delDesignElem">
        <pc:chgData name="Rocco Tropea" userId="84229e3f-ae8a-43e1-9dda-219454415935" providerId="ADAL" clId="{E371B298-0DF9-4E8D-A0F9-A1B8DF64C6A2}" dt="2023-07-24T18:47:44.980" v="2343" actId="47"/>
        <pc:sldMkLst>
          <pc:docMk/>
          <pc:sldMk cId="3476392496" sldId="268"/>
        </pc:sldMkLst>
        <pc:spChg chg="del">
          <ac:chgData name="Rocco Tropea" userId="84229e3f-ae8a-43e1-9dda-219454415935" providerId="ADAL" clId="{E371B298-0DF9-4E8D-A0F9-A1B8DF64C6A2}" dt="2023-07-24T18:47:42.340" v="2342"/>
          <ac:spMkLst>
            <pc:docMk/>
            <pc:sldMk cId="3476392496" sldId="268"/>
            <ac:spMk id="2057" creationId="{AFF8D2E5-2C4E-47B1-930B-6C82B7C31331}"/>
          </ac:spMkLst>
        </pc:spChg>
        <pc:spChg chg="del">
          <ac:chgData name="Rocco Tropea" userId="84229e3f-ae8a-43e1-9dda-219454415935" providerId="ADAL" clId="{E371B298-0DF9-4E8D-A0F9-A1B8DF64C6A2}" dt="2023-07-24T18:47:42.340" v="2342"/>
          <ac:spMkLst>
            <pc:docMk/>
            <pc:sldMk cId="3476392496" sldId="268"/>
            <ac:spMk id="2059" creationId="{801E4ADA-0EA9-4930-846E-3C11E8BED6DD}"/>
          </ac:spMkLst>
        </pc:spChg>
        <pc:spChg chg="del">
          <ac:chgData name="Rocco Tropea" userId="84229e3f-ae8a-43e1-9dda-219454415935" providerId="ADAL" clId="{E371B298-0DF9-4E8D-A0F9-A1B8DF64C6A2}" dt="2023-07-24T18:47:42.340" v="2342"/>
          <ac:spMkLst>
            <pc:docMk/>
            <pc:sldMk cId="3476392496" sldId="268"/>
            <ac:spMk id="2061" creationId="{FB92FFCE-0C90-454E-AA25-D4EE9A6C39C5}"/>
          </ac:spMkLst>
        </pc:spChg>
      </pc:sldChg>
      <pc:sldChg chg="addSp delSp add del setBg delDesignElem">
        <pc:chgData name="Rocco Tropea" userId="84229e3f-ae8a-43e1-9dda-219454415935" providerId="ADAL" clId="{E371B298-0DF9-4E8D-A0F9-A1B8DF64C6A2}" dt="2023-07-24T18:46:35.473" v="2320"/>
        <pc:sldMkLst>
          <pc:docMk/>
          <pc:sldMk cId="2337333551" sldId="269"/>
        </pc:sldMkLst>
        <pc:spChg chg="add del">
          <ac:chgData name="Rocco Tropea" userId="84229e3f-ae8a-43e1-9dda-219454415935" providerId="ADAL" clId="{E371B298-0DF9-4E8D-A0F9-A1B8DF64C6A2}" dt="2023-07-24T18:46:35.473" v="2320"/>
          <ac:spMkLst>
            <pc:docMk/>
            <pc:sldMk cId="2337333551" sldId="269"/>
            <ac:spMk id="2057" creationId="{AFF8D2E5-2C4E-47B1-930B-6C82B7C31331}"/>
          </ac:spMkLst>
        </pc:spChg>
        <pc:spChg chg="add del">
          <ac:chgData name="Rocco Tropea" userId="84229e3f-ae8a-43e1-9dda-219454415935" providerId="ADAL" clId="{E371B298-0DF9-4E8D-A0F9-A1B8DF64C6A2}" dt="2023-07-24T18:46:35.473" v="2320"/>
          <ac:spMkLst>
            <pc:docMk/>
            <pc:sldMk cId="2337333551" sldId="269"/>
            <ac:spMk id="2059" creationId="{801E4ADA-0EA9-4930-846E-3C11E8BED6DD}"/>
          </ac:spMkLst>
        </pc:spChg>
        <pc:spChg chg="add del">
          <ac:chgData name="Rocco Tropea" userId="84229e3f-ae8a-43e1-9dda-219454415935" providerId="ADAL" clId="{E371B298-0DF9-4E8D-A0F9-A1B8DF64C6A2}" dt="2023-07-24T18:46:35.473" v="2320"/>
          <ac:spMkLst>
            <pc:docMk/>
            <pc:sldMk cId="2337333551" sldId="269"/>
            <ac:spMk id="2061" creationId="{FB92FFCE-0C90-454E-AA25-D4EE9A6C39C5}"/>
          </ac:spMkLst>
        </pc:spChg>
      </pc:sldChg>
      <pc:sldChg chg="modSp mod modCm">
        <pc:chgData name="Rocco Tropea" userId="84229e3f-ae8a-43e1-9dda-219454415935" providerId="ADAL" clId="{E371B298-0DF9-4E8D-A0F9-A1B8DF64C6A2}" dt="2023-08-07T00:26:22.798" v="2954"/>
        <pc:sldMkLst>
          <pc:docMk/>
          <pc:sldMk cId="1822488677" sldId="273"/>
        </pc:sldMkLst>
        <pc:spChg chg="mod">
          <ac:chgData name="Rocco Tropea" userId="84229e3f-ae8a-43e1-9dda-219454415935" providerId="ADAL" clId="{E371B298-0DF9-4E8D-A0F9-A1B8DF64C6A2}" dt="2023-07-25T17:07:14.232" v="2754" actId="114"/>
          <ac:spMkLst>
            <pc:docMk/>
            <pc:sldMk cId="1822488677" sldId="273"/>
            <ac:spMk id="2" creationId="{B2901CBF-E5DA-F419-DBEB-D9B0F13FE907}"/>
          </ac:spMkLst>
        </pc:spChg>
      </pc:sldChg>
      <pc:sldChg chg="addSp delSp modSp mod modNotesTx">
        <pc:chgData name="Rocco Tropea" userId="84229e3f-ae8a-43e1-9dda-219454415935" providerId="ADAL" clId="{E371B298-0DF9-4E8D-A0F9-A1B8DF64C6A2}" dt="2023-08-07T00:31:45.723" v="2958" actId="20577"/>
        <pc:sldMkLst>
          <pc:docMk/>
          <pc:sldMk cId="1424162888" sldId="274"/>
        </pc:sldMkLst>
        <pc:spChg chg="add mod">
          <ac:chgData name="Rocco Tropea" userId="84229e3f-ae8a-43e1-9dda-219454415935" providerId="ADAL" clId="{E371B298-0DF9-4E8D-A0F9-A1B8DF64C6A2}" dt="2023-07-25T17:10:51.799" v="2953"/>
          <ac:spMkLst>
            <pc:docMk/>
            <pc:sldMk cId="1424162888" sldId="274"/>
            <ac:spMk id="11" creationId="{796DE549-91A2-F8B8-FACB-98588B7F9A9E}"/>
          </ac:spMkLst>
        </pc:spChg>
        <pc:spChg chg="del">
          <ac:chgData name="Rocco Tropea" userId="84229e3f-ae8a-43e1-9dda-219454415935" providerId="ADAL" clId="{E371B298-0DF9-4E8D-A0F9-A1B8DF64C6A2}" dt="2023-07-25T17:10:51.474" v="2952" actId="478"/>
          <ac:spMkLst>
            <pc:docMk/>
            <pc:sldMk cId="1424162888" sldId="274"/>
            <ac:spMk id="22" creationId="{5C88D8D4-D011-C493-ED63-ED086B7DFA25}"/>
          </ac:spMkLst>
        </pc:spChg>
      </pc:sldChg>
    </pc:docChg>
  </pc:docChgLst>
  <pc:docChgLst>
    <pc:chgData name="Rocco Tropea" userId="S::tropea.r@northeastern.edu::84229e3f-ae8a-43e1-9dda-219454415935" providerId="AD" clId="Web-{E92D8AB7-708B-4194-B523-1B31E36DB82B}"/>
    <pc:docChg chg="modSld">
      <pc:chgData name="Rocco Tropea" userId="S::tropea.r@northeastern.edu::84229e3f-ae8a-43e1-9dda-219454415935" providerId="AD" clId="Web-{E92D8AB7-708B-4194-B523-1B31E36DB82B}" dt="2023-07-25T01:14:48.244" v="1521"/>
      <pc:docMkLst>
        <pc:docMk/>
      </pc:docMkLst>
      <pc:sldChg chg="modSp">
        <pc:chgData name="Rocco Tropea" userId="S::tropea.r@northeastern.edu::84229e3f-ae8a-43e1-9dda-219454415935" providerId="AD" clId="Web-{E92D8AB7-708B-4194-B523-1B31E36DB82B}" dt="2023-07-25T00:28:26.480" v="33" actId="14100"/>
        <pc:sldMkLst>
          <pc:docMk/>
          <pc:sldMk cId="3368424875" sldId="257"/>
        </pc:sldMkLst>
        <pc:spChg chg="mod">
          <ac:chgData name="Rocco Tropea" userId="S::tropea.r@northeastern.edu::84229e3f-ae8a-43e1-9dda-219454415935" providerId="AD" clId="Web-{E92D8AB7-708B-4194-B523-1B31E36DB82B}" dt="2023-07-25T00:28:26.480" v="33" actId="14100"/>
          <ac:spMkLst>
            <pc:docMk/>
            <pc:sldMk cId="3368424875" sldId="257"/>
            <ac:spMk id="3" creationId="{48BF6743-10E6-53C3-07EF-17DEA065EA45}"/>
          </ac:spMkLst>
        </pc:spChg>
      </pc:sldChg>
      <pc:sldChg chg="modSp">
        <pc:chgData name="Rocco Tropea" userId="S::tropea.r@northeastern.edu::84229e3f-ae8a-43e1-9dda-219454415935" providerId="AD" clId="Web-{E92D8AB7-708B-4194-B523-1B31E36DB82B}" dt="2023-07-25T00:27:25.681" v="12" actId="20577"/>
        <pc:sldMkLst>
          <pc:docMk/>
          <pc:sldMk cId="4075345705" sldId="258"/>
        </pc:sldMkLst>
        <pc:spChg chg="mod">
          <ac:chgData name="Rocco Tropea" userId="S::tropea.r@northeastern.edu::84229e3f-ae8a-43e1-9dda-219454415935" providerId="AD" clId="Web-{E92D8AB7-708B-4194-B523-1B31E36DB82B}" dt="2023-07-25T00:27:25.681" v="12" actId="20577"/>
          <ac:spMkLst>
            <pc:docMk/>
            <pc:sldMk cId="4075345705" sldId="258"/>
            <ac:spMk id="2" creationId="{D35CBB4F-39D2-F25F-C8D1-860E7BF37B39}"/>
          </ac:spMkLst>
        </pc:spChg>
        <pc:graphicFrameChg chg="mod">
          <ac:chgData name="Rocco Tropea" userId="S::tropea.r@northeastern.edu::84229e3f-ae8a-43e1-9dda-219454415935" providerId="AD" clId="Web-{E92D8AB7-708B-4194-B523-1B31E36DB82B}" dt="2023-07-25T00:26:29.163" v="11" actId="14100"/>
          <ac:graphicFrameMkLst>
            <pc:docMk/>
            <pc:sldMk cId="4075345705" sldId="258"/>
            <ac:graphicFrameMk id="31" creationId="{6FAA68AD-75D6-80A7-9C3F-7E486A517096}"/>
          </ac:graphicFrameMkLst>
        </pc:graphicFrameChg>
      </pc:sldChg>
      <pc:sldChg chg="modSp">
        <pc:chgData name="Rocco Tropea" userId="S::tropea.r@northeastern.edu::84229e3f-ae8a-43e1-9dda-219454415935" providerId="AD" clId="Web-{E92D8AB7-708B-4194-B523-1B31E36DB82B}" dt="2023-07-25T00:25:47.645" v="7" actId="14100"/>
        <pc:sldMkLst>
          <pc:docMk/>
          <pc:sldMk cId="1767274406" sldId="260"/>
        </pc:sldMkLst>
        <pc:spChg chg="mod">
          <ac:chgData name="Rocco Tropea" userId="S::tropea.r@northeastern.edu::84229e3f-ae8a-43e1-9dda-219454415935" providerId="AD" clId="Web-{E92D8AB7-708B-4194-B523-1B31E36DB82B}" dt="2023-07-25T00:25:47.645" v="7" actId="14100"/>
          <ac:spMkLst>
            <pc:docMk/>
            <pc:sldMk cId="1767274406" sldId="260"/>
            <ac:spMk id="3" creationId="{631D6555-F361-D9AF-2071-01F9DD5033BA}"/>
          </ac:spMkLst>
        </pc:spChg>
      </pc:sldChg>
      <pc:sldChg chg="modSp">
        <pc:chgData name="Rocco Tropea" userId="S::tropea.r@northeastern.edu::84229e3f-ae8a-43e1-9dda-219454415935" providerId="AD" clId="Web-{E92D8AB7-708B-4194-B523-1B31E36DB82B}" dt="2023-07-25T00:28:08.042" v="27" actId="20577"/>
        <pc:sldMkLst>
          <pc:docMk/>
          <pc:sldMk cId="4219778597" sldId="262"/>
        </pc:sldMkLst>
        <pc:spChg chg="mod">
          <ac:chgData name="Rocco Tropea" userId="S::tropea.r@northeastern.edu::84229e3f-ae8a-43e1-9dda-219454415935" providerId="AD" clId="Web-{E92D8AB7-708B-4194-B523-1B31E36DB82B}" dt="2023-07-25T00:28:08.042" v="27" actId="20577"/>
          <ac:spMkLst>
            <pc:docMk/>
            <pc:sldMk cId="4219778597" sldId="262"/>
            <ac:spMk id="6" creationId="{2D2CE43A-D148-E473-66F8-C15466D92150}"/>
          </ac:spMkLst>
        </pc:spChg>
      </pc:sldChg>
      <pc:sldChg chg="modSp">
        <pc:chgData name="Rocco Tropea" userId="S::tropea.r@northeastern.edu::84229e3f-ae8a-43e1-9dda-219454415935" providerId="AD" clId="Web-{E92D8AB7-708B-4194-B523-1B31E36DB82B}" dt="2023-07-25T00:29:01.872" v="66" actId="20577"/>
        <pc:sldMkLst>
          <pc:docMk/>
          <pc:sldMk cId="2581542744" sldId="264"/>
        </pc:sldMkLst>
        <pc:spChg chg="mod">
          <ac:chgData name="Rocco Tropea" userId="S::tropea.r@northeastern.edu::84229e3f-ae8a-43e1-9dda-219454415935" providerId="AD" clId="Web-{E92D8AB7-708B-4194-B523-1B31E36DB82B}" dt="2023-07-25T00:29:01.872" v="66" actId="20577"/>
          <ac:spMkLst>
            <pc:docMk/>
            <pc:sldMk cId="2581542744" sldId="264"/>
            <ac:spMk id="31" creationId="{AA86901E-3D48-C26E-2984-679486FAF3C7}"/>
          </ac:spMkLst>
        </pc:spChg>
      </pc:sldChg>
      <pc:sldChg chg="modNotes">
        <pc:chgData name="Rocco Tropea" userId="S::tropea.r@northeastern.edu::84229e3f-ae8a-43e1-9dda-219454415935" providerId="AD" clId="Web-{E92D8AB7-708B-4194-B523-1B31E36DB82B}" dt="2023-07-25T01:14:48.244" v="1521"/>
        <pc:sldMkLst>
          <pc:docMk/>
          <pc:sldMk cId="1913617440" sldId="267"/>
        </pc:sldMkLst>
      </pc:sldChg>
    </pc:docChg>
  </pc:docChgLst>
  <pc:docChgLst>
    <pc:chgData name="Benjamin Veghte" userId="S::veghte.b@northeastern.edu::20b1fc29-10b4-4c25-b057-071df572a5dc" providerId="AD" clId="Web-{29AC2CE4-13C2-45B8-85F3-499B841FC1C9}"/>
    <pc:docChg chg="modSld">
      <pc:chgData name="Benjamin Veghte" userId="S::veghte.b@northeastern.edu::20b1fc29-10b4-4c25-b057-071df572a5dc" providerId="AD" clId="Web-{29AC2CE4-13C2-45B8-85F3-499B841FC1C9}" dt="2023-07-21T15:40:05.335" v="25" actId="20577"/>
      <pc:docMkLst>
        <pc:docMk/>
      </pc:docMkLst>
      <pc:sldChg chg="modSp">
        <pc:chgData name="Benjamin Veghte" userId="S::veghte.b@northeastern.edu::20b1fc29-10b4-4c25-b057-071df572a5dc" providerId="AD" clId="Web-{29AC2CE4-13C2-45B8-85F3-499B841FC1C9}" dt="2023-07-21T15:40:05.335" v="25" actId="20577"/>
        <pc:sldMkLst>
          <pc:docMk/>
          <pc:sldMk cId="4075345705" sldId="258"/>
        </pc:sldMkLst>
        <pc:spChg chg="mod">
          <ac:chgData name="Benjamin Veghte" userId="S::veghte.b@northeastern.edu::20b1fc29-10b4-4c25-b057-071df572a5dc" providerId="AD" clId="Web-{29AC2CE4-13C2-45B8-85F3-499B841FC1C9}" dt="2023-07-21T15:40:05.335" v="25" actId="20577"/>
          <ac:spMkLst>
            <pc:docMk/>
            <pc:sldMk cId="4075345705" sldId="258"/>
            <ac:spMk id="2" creationId="{D35CBB4F-39D2-F25F-C8D1-860E7BF37B39}"/>
          </ac:spMkLst>
        </pc:spChg>
      </pc:sldChg>
      <pc:sldChg chg="modSp">
        <pc:chgData name="Benjamin Veghte" userId="S::veghte.b@northeastern.edu::20b1fc29-10b4-4c25-b057-071df572a5dc" providerId="AD" clId="Web-{29AC2CE4-13C2-45B8-85F3-499B841FC1C9}" dt="2023-07-21T15:36:43.869" v="8" actId="20577"/>
        <pc:sldMkLst>
          <pc:docMk/>
          <pc:sldMk cId="3690981885" sldId="259"/>
        </pc:sldMkLst>
        <pc:spChg chg="mod">
          <ac:chgData name="Benjamin Veghte" userId="S::veghte.b@northeastern.edu::20b1fc29-10b4-4c25-b057-071df572a5dc" providerId="AD" clId="Web-{29AC2CE4-13C2-45B8-85F3-499B841FC1C9}" dt="2023-07-21T15:36:43.869" v="8" actId="20577"/>
          <ac:spMkLst>
            <pc:docMk/>
            <pc:sldMk cId="3690981885" sldId="259"/>
            <ac:spMk id="2" creationId="{D880968F-C0AE-C541-CA1F-5A0999469505}"/>
          </ac:spMkLst>
        </pc:spChg>
      </pc:sldChg>
      <pc:sldChg chg="modSp">
        <pc:chgData name="Benjamin Veghte" userId="S::veghte.b@northeastern.edu::20b1fc29-10b4-4c25-b057-071df572a5dc" providerId="AD" clId="Web-{29AC2CE4-13C2-45B8-85F3-499B841FC1C9}" dt="2023-07-21T15:39:57.350" v="17" actId="20577"/>
        <pc:sldMkLst>
          <pc:docMk/>
          <pc:sldMk cId="1616688300" sldId="261"/>
        </pc:sldMkLst>
        <pc:spChg chg="mod">
          <ac:chgData name="Benjamin Veghte" userId="S::veghte.b@northeastern.edu::20b1fc29-10b4-4c25-b057-071df572a5dc" providerId="AD" clId="Web-{29AC2CE4-13C2-45B8-85F3-499B841FC1C9}" dt="2023-07-21T15:39:57.350" v="17" actId="20577"/>
          <ac:spMkLst>
            <pc:docMk/>
            <pc:sldMk cId="1616688300" sldId="261"/>
            <ac:spMk id="2" creationId="{55488F7B-9D59-2A85-1C37-61F6B190BAAA}"/>
          </ac:spMkLst>
        </pc:spChg>
      </pc:sldChg>
    </pc:docChg>
  </pc:docChgLst>
  <pc:docChgLst>
    <pc:chgData name="Aaron Leach" userId="S::leach.aa@northeastern.edu::74bbb50a-c84c-4753-9d7c-7d7dd9aaaa79" providerId="AD" clId="Web-{2A8A03CC-3B11-4157-9BF1-3DBBDBB1B61D}"/>
    <pc:docChg chg="modSld">
      <pc:chgData name="Aaron Leach" userId="S::leach.aa@northeastern.edu::74bbb50a-c84c-4753-9d7c-7d7dd9aaaa79" providerId="AD" clId="Web-{2A8A03CC-3B11-4157-9BF1-3DBBDBB1B61D}" dt="2023-07-25T17:13:53.900" v="36" actId="20577"/>
      <pc:docMkLst>
        <pc:docMk/>
      </pc:docMkLst>
      <pc:sldChg chg="modSp">
        <pc:chgData name="Aaron Leach" userId="S::leach.aa@northeastern.edu::74bbb50a-c84c-4753-9d7c-7d7dd9aaaa79" providerId="AD" clId="Web-{2A8A03CC-3B11-4157-9BF1-3DBBDBB1B61D}" dt="2023-07-25T17:13:53.900" v="36" actId="20577"/>
        <pc:sldMkLst>
          <pc:docMk/>
          <pc:sldMk cId="2581542744" sldId="264"/>
        </pc:sldMkLst>
        <pc:spChg chg="mod">
          <ac:chgData name="Aaron Leach" userId="S::leach.aa@northeastern.edu::74bbb50a-c84c-4753-9d7c-7d7dd9aaaa79" providerId="AD" clId="Web-{2A8A03CC-3B11-4157-9BF1-3DBBDBB1B61D}" dt="2023-07-25T17:13:53.900" v="36" actId="20577"/>
          <ac:spMkLst>
            <pc:docMk/>
            <pc:sldMk cId="2581542744" sldId="264"/>
            <ac:spMk id="31" creationId="{AA86901E-3D48-C26E-2984-679486FAF3C7}"/>
          </ac:spMkLst>
        </pc:spChg>
      </pc:sldChg>
    </pc:docChg>
  </pc:docChgLst>
  <pc:docChgLst>
    <pc:chgData name="Aaron Leach" userId="S::leach.aa@northeastern.edu::74bbb50a-c84c-4753-9d7c-7d7dd9aaaa79" providerId="AD" clId="Web-{A7516A36-88D3-4B49-3B98-3CCE74E00198}"/>
    <pc:docChg chg="modSld">
      <pc:chgData name="Aaron Leach" userId="S::leach.aa@northeastern.edu::74bbb50a-c84c-4753-9d7c-7d7dd9aaaa79" providerId="AD" clId="Web-{A7516A36-88D3-4B49-3B98-3CCE74E00198}" dt="2023-12-05T16:45:49.879" v="221" actId="14100"/>
      <pc:docMkLst>
        <pc:docMk/>
      </pc:docMkLst>
      <pc:sldChg chg="addSp delSp modSp">
        <pc:chgData name="Aaron Leach" userId="S::leach.aa@northeastern.edu::74bbb50a-c84c-4753-9d7c-7d7dd9aaaa79" providerId="AD" clId="Web-{A7516A36-88D3-4B49-3B98-3CCE74E00198}" dt="2023-12-05T16:37:23.974" v="199" actId="1076"/>
        <pc:sldMkLst>
          <pc:docMk/>
          <pc:sldMk cId="2456395240" sldId="293"/>
        </pc:sldMkLst>
        <pc:spChg chg="mod">
          <ac:chgData name="Aaron Leach" userId="S::leach.aa@northeastern.edu::74bbb50a-c84c-4753-9d7c-7d7dd9aaaa79" providerId="AD" clId="Web-{A7516A36-88D3-4B49-3B98-3CCE74E00198}" dt="2023-12-05T16:34:46.702" v="193" actId="20577"/>
          <ac:spMkLst>
            <pc:docMk/>
            <pc:sldMk cId="2456395240" sldId="293"/>
            <ac:spMk id="21" creationId="{60303451-863B-8B59-05BD-7C8A15D48BC9}"/>
          </ac:spMkLst>
        </pc:spChg>
        <pc:picChg chg="add del mod">
          <ac:chgData name="Aaron Leach" userId="S::leach.aa@northeastern.edu::74bbb50a-c84c-4753-9d7c-7d7dd9aaaa79" providerId="AD" clId="Web-{A7516A36-88D3-4B49-3B98-3CCE74E00198}" dt="2023-12-05T16:37:15.317" v="194"/>
          <ac:picMkLst>
            <pc:docMk/>
            <pc:sldMk cId="2456395240" sldId="293"/>
            <ac:picMk id="7" creationId="{6E5B78EB-41C7-79EE-EE67-AEBE589C15D8}"/>
          </ac:picMkLst>
        </pc:picChg>
        <pc:picChg chg="add mod">
          <ac:chgData name="Aaron Leach" userId="S::leach.aa@northeastern.edu::74bbb50a-c84c-4753-9d7c-7d7dd9aaaa79" providerId="AD" clId="Web-{A7516A36-88D3-4B49-3B98-3CCE74E00198}" dt="2023-12-05T16:37:23.974" v="199" actId="1076"/>
          <ac:picMkLst>
            <pc:docMk/>
            <pc:sldMk cId="2456395240" sldId="293"/>
            <ac:picMk id="8" creationId="{54603AF8-8EEE-4DF4-59CF-C7D2858EB396}"/>
          </ac:picMkLst>
        </pc:picChg>
      </pc:sldChg>
      <pc:sldChg chg="addSp delSp modSp">
        <pc:chgData name="Aaron Leach" userId="S::leach.aa@northeastern.edu::74bbb50a-c84c-4753-9d7c-7d7dd9aaaa79" providerId="AD" clId="Web-{A7516A36-88D3-4B49-3B98-3CCE74E00198}" dt="2023-12-05T16:45:49.879" v="221" actId="14100"/>
        <pc:sldMkLst>
          <pc:docMk/>
          <pc:sldMk cId="3719452956" sldId="297"/>
        </pc:sldMkLst>
        <pc:spChg chg="mod">
          <ac:chgData name="Aaron Leach" userId="S::leach.aa@northeastern.edu::74bbb50a-c84c-4753-9d7c-7d7dd9aaaa79" providerId="AD" clId="Web-{A7516A36-88D3-4B49-3B98-3CCE74E00198}" dt="2023-12-05T16:17:53.660" v="8" actId="20577"/>
          <ac:spMkLst>
            <pc:docMk/>
            <pc:sldMk cId="3719452956" sldId="297"/>
            <ac:spMk id="21" creationId="{60303451-863B-8B59-05BD-7C8A15D48BC9}"/>
          </ac:spMkLst>
        </pc:spChg>
        <pc:grpChg chg="mod">
          <ac:chgData name="Aaron Leach" userId="S::leach.aa@northeastern.edu::74bbb50a-c84c-4753-9d7c-7d7dd9aaaa79" providerId="AD" clId="Web-{A7516A36-88D3-4B49-3B98-3CCE74E00198}" dt="2023-12-05T16:45:49.879" v="221" actId="14100"/>
          <ac:grpSpMkLst>
            <pc:docMk/>
            <pc:sldMk cId="3719452956" sldId="297"/>
            <ac:grpSpMk id="22" creationId="{389A2E65-68AF-9449-CF85-4D7B2B398FD6}"/>
          </ac:grpSpMkLst>
        </pc:grpChg>
        <pc:picChg chg="mod">
          <ac:chgData name="Aaron Leach" userId="S::leach.aa@northeastern.edu::74bbb50a-c84c-4753-9d7c-7d7dd9aaaa79" providerId="AD" clId="Web-{A7516A36-88D3-4B49-3B98-3CCE74E00198}" dt="2023-12-05T16:39:44.042" v="209" actId="1076"/>
          <ac:picMkLst>
            <pc:docMk/>
            <pc:sldMk cId="3719452956" sldId="297"/>
            <ac:picMk id="3" creationId="{2EA71D41-DF86-A55F-AD9A-D72F81132057}"/>
          </ac:picMkLst>
        </pc:picChg>
        <pc:picChg chg="add mod">
          <ac:chgData name="Aaron Leach" userId="S::leach.aa@northeastern.edu::74bbb50a-c84c-4753-9d7c-7d7dd9aaaa79" providerId="AD" clId="Web-{A7516A36-88D3-4B49-3B98-3CCE74E00198}" dt="2023-12-05T16:42:59.618" v="218" actId="1076"/>
          <ac:picMkLst>
            <pc:docMk/>
            <pc:sldMk cId="3719452956" sldId="297"/>
            <ac:picMk id="13" creationId="{243E0367-D8D2-EDBB-BC1B-C8712C26F953}"/>
          </ac:picMkLst>
        </pc:picChg>
        <pc:picChg chg="add del mod">
          <ac:chgData name="Aaron Leach" userId="S::leach.aa@northeastern.edu::74bbb50a-c84c-4753-9d7c-7d7dd9aaaa79" providerId="AD" clId="Web-{A7516A36-88D3-4B49-3B98-3CCE74E00198}" dt="2023-12-05T16:37:31.005" v="200"/>
          <ac:picMkLst>
            <pc:docMk/>
            <pc:sldMk cId="3719452956" sldId="297"/>
            <ac:picMk id="13" creationId="{D83ED975-1160-C261-4E04-4A6712DC7D01}"/>
          </ac:picMkLst>
        </pc:picChg>
        <pc:picChg chg="mod">
          <ac:chgData name="Aaron Leach" userId="S::leach.aa@northeastern.edu::74bbb50a-c84c-4753-9d7c-7d7dd9aaaa79" providerId="AD" clId="Web-{A7516A36-88D3-4B49-3B98-3CCE74E00198}" dt="2023-12-05T16:42:54.352" v="215" actId="1076"/>
          <ac:picMkLst>
            <pc:docMk/>
            <pc:sldMk cId="3719452956" sldId="297"/>
            <ac:picMk id="15" creationId="{BEEE5334-744D-FB51-928E-B1F8313EB82E}"/>
          </ac:picMkLst>
        </pc:picChg>
        <pc:picChg chg="add del mod">
          <ac:chgData name="Aaron Leach" userId="S::leach.aa@northeastern.edu::74bbb50a-c84c-4753-9d7c-7d7dd9aaaa79" providerId="AD" clId="Web-{A7516A36-88D3-4B49-3B98-3CCE74E00198}" dt="2023-12-05T16:38:51.665" v="202"/>
          <ac:picMkLst>
            <pc:docMk/>
            <pc:sldMk cId="3719452956" sldId="297"/>
            <ac:picMk id="18" creationId="{E0C441ED-BB0B-ED6D-3BA0-0AE1963D9108}"/>
          </ac:picMkLst>
        </pc:picChg>
        <pc:picChg chg="add mod">
          <ac:chgData name="Aaron Leach" userId="S::leach.aa@northeastern.edu::74bbb50a-c84c-4753-9d7c-7d7dd9aaaa79" providerId="AD" clId="Web-{A7516A36-88D3-4B49-3B98-3CCE74E00198}" dt="2023-12-05T16:43:06.275" v="219" actId="1076"/>
          <ac:picMkLst>
            <pc:docMk/>
            <pc:sldMk cId="3719452956" sldId="297"/>
            <ac:picMk id="19" creationId="{1C854C0A-CFB6-3251-32F5-04351CDBAEDD}"/>
          </ac:picMkLst>
        </pc:picChg>
      </pc:sldChg>
    </pc:docChg>
  </pc:docChgLst>
  <pc:docChgLst>
    <pc:chgData name="Benjamin Veghte" userId="S::veghte.b@northeastern.edu::20b1fc29-10b4-4c25-b057-071df572a5dc" providerId="AD" clId="Web-{1F201768-6CA2-4DCB-8811-A04DECBE36D2}"/>
    <pc:docChg chg="modSld">
      <pc:chgData name="Benjamin Veghte" userId="S::veghte.b@northeastern.edu::20b1fc29-10b4-4c25-b057-071df572a5dc" providerId="AD" clId="Web-{1F201768-6CA2-4DCB-8811-A04DECBE36D2}" dt="2023-12-07T03:28:05.280" v="245"/>
      <pc:docMkLst>
        <pc:docMk/>
      </pc:docMkLst>
      <pc:sldChg chg="modNotes">
        <pc:chgData name="Benjamin Veghte" userId="S::veghte.b@northeastern.edu::20b1fc29-10b4-4c25-b057-071df572a5dc" providerId="AD" clId="Web-{1F201768-6CA2-4DCB-8811-A04DECBE36D2}" dt="2023-12-07T03:25:18.618" v="243"/>
        <pc:sldMkLst>
          <pc:docMk/>
          <pc:sldMk cId="2456395240" sldId="293"/>
        </pc:sldMkLst>
      </pc:sldChg>
      <pc:sldChg chg="modNotes">
        <pc:chgData name="Benjamin Veghte" userId="S::veghte.b@northeastern.edu::20b1fc29-10b4-4c25-b057-071df572a5dc" providerId="AD" clId="Web-{1F201768-6CA2-4DCB-8811-A04DECBE36D2}" dt="2023-12-07T03:28:05.280" v="245"/>
        <pc:sldMkLst>
          <pc:docMk/>
          <pc:sldMk cId="3993904398" sldId="298"/>
        </pc:sldMkLst>
      </pc:sldChg>
    </pc:docChg>
  </pc:docChgLst>
  <pc:docChgLst>
    <pc:chgData name="Jordan Abi Nader" userId="cab99ee4-9b21-4338-a2af-f7b4ea7c4e69" providerId="ADAL" clId="{A3C56028-404F-8345-A47F-0FB05B35CEA2}"/>
    <pc:docChg chg="custSel modSld">
      <pc:chgData name="Jordan Abi Nader" userId="cab99ee4-9b21-4338-a2af-f7b4ea7c4e69" providerId="ADAL" clId="{A3C56028-404F-8345-A47F-0FB05B35CEA2}" dt="2023-07-25T16:57:50.193" v="0" actId="26606"/>
      <pc:docMkLst>
        <pc:docMk/>
      </pc:docMkLst>
      <pc:sldChg chg="addSp modSp mod setBg">
        <pc:chgData name="Jordan Abi Nader" userId="cab99ee4-9b21-4338-a2af-f7b4ea7c4e69" providerId="ADAL" clId="{A3C56028-404F-8345-A47F-0FB05B35CEA2}" dt="2023-07-25T16:57:50.193" v="0" actId="26606"/>
        <pc:sldMkLst>
          <pc:docMk/>
          <pc:sldMk cId="2212967312" sldId="270"/>
        </pc:sldMkLst>
        <pc:spChg chg="mod">
          <ac:chgData name="Jordan Abi Nader" userId="cab99ee4-9b21-4338-a2af-f7b4ea7c4e69" providerId="ADAL" clId="{A3C56028-404F-8345-A47F-0FB05B35CEA2}" dt="2023-07-25T16:57:50.193" v="0" actId="26606"/>
          <ac:spMkLst>
            <pc:docMk/>
            <pc:sldMk cId="2212967312" sldId="270"/>
            <ac:spMk id="2" creationId="{0B6EF109-AACA-7081-34A9-9501F0FD97CC}"/>
          </ac:spMkLst>
        </pc:spChg>
        <pc:spChg chg="mod">
          <ac:chgData name="Jordan Abi Nader" userId="cab99ee4-9b21-4338-a2af-f7b4ea7c4e69" providerId="ADAL" clId="{A3C56028-404F-8345-A47F-0FB05B35CEA2}" dt="2023-07-25T16:57:50.193" v="0" actId="26606"/>
          <ac:spMkLst>
            <pc:docMk/>
            <pc:sldMk cId="2212967312" sldId="270"/>
            <ac:spMk id="3" creationId="{867DF434-BD85-08B0-E544-25EA67191AC3}"/>
          </ac:spMkLst>
        </pc:spChg>
        <pc:spChg chg="add">
          <ac:chgData name="Jordan Abi Nader" userId="cab99ee4-9b21-4338-a2af-f7b4ea7c4e69" providerId="ADAL" clId="{A3C56028-404F-8345-A47F-0FB05B35CEA2}" dt="2023-07-25T16:57:50.193" v="0" actId="26606"/>
          <ac:spMkLst>
            <pc:docMk/>
            <pc:sldMk cId="2212967312" sldId="270"/>
            <ac:spMk id="8" creationId="{DAF1966E-FD40-4A4A-B61B-C4DF7FA05F06}"/>
          </ac:spMkLst>
        </pc:spChg>
        <pc:spChg chg="add">
          <ac:chgData name="Jordan Abi Nader" userId="cab99ee4-9b21-4338-a2af-f7b4ea7c4e69" providerId="ADAL" clId="{A3C56028-404F-8345-A47F-0FB05B35CEA2}" dt="2023-07-25T16:57:50.193" v="0" actId="26606"/>
          <ac:spMkLst>
            <pc:docMk/>
            <pc:sldMk cId="2212967312" sldId="270"/>
            <ac:spMk id="10" creationId="{047BFA19-D45E-416B-A404-7AF2F3F27017}"/>
          </ac:spMkLst>
        </pc:spChg>
        <pc:spChg chg="add">
          <ac:chgData name="Jordan Abi Nader" userId="cab99ee4-9b21-4338-a2af-f7b4ea7c4e69" providerId="ADAL" clId="{A3C56028-404F-8345-A47F-0FB05B35CEA2}" dt="2023-07-25T16:57:50.193" v="0" actId="26606"/>
          <ac:spMkLst>
            <pc:docMk/>
            <pc:sldMk cId="2212967312" sldId="270"/>
            <ac:spMk id="12" creationId="{8E0105E7-23DB-4CF2-8258-FF47C7620F6E}"/>
          </ac:spMkLst>
        </pc:spChg>
        <pc:spChg chg="add">
          <ac:chgData name="Jordan Abi Nader" userId="cab99ee4-9b21-4338-a2af-f7b4ea7c4e69" providerId="ADAL" clId="{A3C56028-404F-8345-A47F-0FB05B35CEA2}" dt="2023-07-25T16:57:50.193" v="0" actId="26606"/>
          <ac:spMkLst>
            <pc:docMk/>
            <pc:sldMk cId="2212967312" sldId="270"/>
            <ac:spMk id="14" creationId="{074B4F7D-14B2-478B-8BF5-01E4E0C5D263}"/>
          </ac:spMkLst>
        </pc:spChg>
      </pc:sldChg>
    </pc:docChg>
  </pc:docChgLst>
  <pc:docChgLst>
    <pc:chgData name="Jordan Abi Nader" userId="cab99ee4-9b21-4338-a2af-f7b4ea7c4e69" providerId="ADAL" clId="{6AE5214E-0F0D-7649-A9CC-21498FA93465}"/>
    <pc:docChg chg="modSld">
      <pc:chgData name="Jordan Abi Nader" userId="cab99ee4-9b21-4338-a2af-f7b4ea7c4e69" providerId="ADAL" clId="{6AE5214E-0F0D-7649-A9CC-21498FA93465}" dt="2023-12-05T05:22:32.064" v="46" actId="20577"/>
      <pc:docMkLst>
        <pc:docMk/>
      </pc:docMkLst>
      <pc:sldChg chg="addSp modSp mod">
        <pc:chgData name="Jordan Abi Nader" userId="cab99ee4-9b21-4338-a2af-f7b4ea7c4e69" providerId="ADAL" clId="{6AE5214E-0F0D-7649-A9CC-21498FA93465}" dt="2023-12-05T05:22:32.064" v="46" actId="20577"/>
        <pc:sldMkLst>
          <pc:docMk/>
          <pc:sldMk cId="3607771160" sldId="291"/>
        </pc:sldMkLst>
        <pc:spChg chg="add mod">
          <ac:chgData name="Jordan Abi Nader" userId="cab99ee4-9b21-4338-a2af-f7b4ea7c4e69" providerId="ADAL" clId="{6AE5214E-0F0D-7649-A9CC-21498FA93465}" dt="2023-12-05T05:22:32.064" v="46" actId="20577"/>
          <ac:spMkLst>
            <pc:docMk/>
            <pc:sldMk cId="3607771160" sldId="291"/>
            <ac:spMk id="6" creationId="{875E5E0E-484D-7C5E-01C3-A530ED76E513}"/>
          </ac:spMkLst>
        </pc:spChg>
        <pc:picChg chg="add mod">
          <ac:chgData name="Jordan Abi Nader" userId="cab99ee4-9b21-4338-a2af-f7b4ea7c4e69" providerId="ADAL" clId="{6AE5214E-0F0D-7649-A9CC-21498FA93465}" dt="2023-12-05T05:21:57.130" v="6" actId="1076"/>
          <ac:picMkLst>
            <pc:docMk/>
            <pc:sldMk cId="3607771160" sldId="291"/>
            <ac:picMk id="5" creationId="{8BFA2F61-3428-FEF6-2201-1E6107E49B84}"/>
          </ac:picMkLst>
        </pc:picChg>
      </pc:sldChg>
    </pc:docChg>
  </pc:docChgLst>
  <pc:docChgLst>
    <pc:chgData name="Jordan Abi Nader" userId="S::abinader.j@northeastern.edu::cab99ee4-9b21-4338-a2af-f7b4ea7c4e69" providerId="AD" clId="Web-{0322A805-FCCF-420E-8DFD-9135055DED6D}"/>
    <pc:docChg chg="modSld">
      <pc:chgData name="Jordan Abi Nader" userId="S::abinader.j@northeastern.edu::cab99ee4-9b21-4338-a2af-f7b4ea7c4e69" providerId="AD" clId="Web-{0322A805-FCCF-420E-8DFD-9135055DED6D}" dt="2023-12-06T18:20:54.939" v="20" actId="1076"/>
      <pc:docMkLst>
        <pc:docMk/>
      </pc:docMkLst>
      <pc:sldChg chg="modSp">
        <pc:chgData name="Jordan Abi Nader" userId="S::abinader.j@northeastern.edu::cab99ee4-9b21-4338-a2af-f7b4ea7c4e69" providerId="AD" clId="Web-{0322A805-FCCF-420E-8DFD-9135055DED6D}" dt="2023-12-06T18:20:54.939" v="20" actId="1076"/>
        <pc:sldMkLst>
          <pc:docMk/>
          <pc:sldMk cId="701916295" sldId="294"/>
        </pc:sldMkLst>
        <pc:picChg chg="mod">
          <ac:chgData name="Jordan Abi Nader" userId="S::abinader.j@northeastern.edu::cab99ee4-9b21-4338-a2af-f7b4ea7c4e69" providerId="AD" clId="Web-{0322A805-FCCF-420E-8DFD-9135055DED6D}" dt="2023-12-06T18:15:57.615" v="18" actId="14100"/>
          <ac:picMkLst>
            <pc:docMk/>
            <pc:sldMk cId="701916295" sldId="294"/>
            <ac:picMk id="11" creationId="{79AB2FB0-CDA0-3B33-ABC5-366E0183D2EC}"/>
          </ac:picMkLst>
        </pc:picChg>
        <pc:picChg chg="mod">
          <ac:chgData name="Jordan Abi Nader" userId="S::abinader.j@northeastern.edu::cab99ee4-9b21-4338-a2af-f7b4ea7c4e69" providerId="AD" clId="Web-{0322A805-FCCF-420E-8DFD-9135055DED6D}" dt="2023-12-06T18:20:54.939" v="20" actId="1076"/>
          <ac:picMkLst>
            <pc:docMk/>
            <pc:sldMk cId="701916295" sldId="294"/>
            <ac:picMk id="13" creationId="{CA86F69F-7E75-6F71-1E3A-E325EF6929B1}"/>
          </ac:picMkLst>
        </pc:picChg>
      </pc:sldChg>
      <pc:sldChg chg="addSp delSp modSp">
        <pc:chgData name="Jordan Abi Nader" userId="S::abinader.j@northeastern.edu::cab99ee4-9b21-4338-a2af-f7b4ea7c4e69" providerId="AD" clId="Web-{0322A805-FCCF-420E-8DFD-9135055DED6D}" dt="2023-12-06T17:32:42.528" v="5"/>
        <pc:sldMkLst>
          <pc:docMk/>
          <pc:sldMk cId="3719452956" sldId="297"/>
        </pc:sldMkLst>
        <pc:spChg chg="add del mod">
          <ac:chgData name="Jordan Abi Nader" userId="S::abinader.j@northeastern.edu::cab99ee4-9b21-4338-a2af-f7b4ea7c4e69" providerId="AD" clId="Web-{0322A805-FCCF-420E-8DFD-9135055DED6D}" dt="2023-12-06T17:32:42.528" v="5"/>
          <ac:spMkLst>
            <pc:docMk/>
            <pc:sldMk cId="3719452956" sldId="297"/>
            <ac:spMk id="11" creationId="{3C86301E-080B-8845-7155-8BF4E51F1CFB}"/>
          </ac:spMkLst>
        </pc:spChg>
      </pc:sldChg>
      <pc:sldChg chg="addSp delSp modSp">
        <pc:chgData name="Jordan Abi Nader" userId="S::abinader.j@northeastern.edu::cab99ee4-9b21-4338-a2af-f7b4ea7c4e69" providerId="AD" clId="Web-{0322A805-FCCF-420E-8DFD-9135055DED6D}" dt="2023-12-06T18:12:21.763" v="17" actId="1076"/>
        <pc:sldMkLst>
          <pc:docMk/>
          <pc:sldMk cId="2634852969" sldId="300"/>
        </pc:sldMkLst>
        <pc:picChg chg="add del mod">
          <ac:chgData name="Jordan Abi Nader" userId="S::abinader.j@northeastern.edu::cab99ee4-9b21-4338-a2af-f7b4ea7c4e69" providerId="AD" clId="Web-{0322A805-FCCF-420E-8DFD-9135055DED6D}" dt="2023-12-06T18:11:38.808" v="10"/>
          <ac:picMkLst>
            <pc:docMk/>
            <pc:sldMk cId="2634852969" sldId="300"/>
            <ac:picMk id="2" creationId="{216E64BB-AC26-3083-9BA8-B5657CB9B6EA}"/>
          </ac:picMkLst>
        </pc:picChg>
        <pc:picChg chg="add del mod">
          <ac:chgData name="Jordan Abi Nader" userId="S::abinader.j@northeastern.edu::cab99ee4-9b21-4338-a2af-f7b4ea7c4e69" providerId="AD" clId="Web-{0322A805-FCCF-420E-8DFD-9135055DED6D}" dt="2023-12-06T18:11:54.199" v="12"/>
          <ac:picMkLst>
            <pc:docMk/>
            <pc:sldMk cId="2634852969" sldId="300"/>
            <ac:picMk id="3" creationId="{5F8CA115-FE82-AB83-7E46-B241A8E0FEF5}"/>
          </ac:picMkLst>
        </pc:picChg>
        <pc:picChg chg="add mod">
          <ac:chgData name="Jordan Abi Nader" userId="S::abinader.j@northeastern.edu::cab99ee4-9b21-4338-a2af-f7b4ea7c4e69" providerId="AD" clId="Web-{0322A805-FCCF-420E-8DFD-9135055DED6D}" dt="2023-12-06T18:12:21.763" v="17" actId="1076"/>
          <ac:picMkLst>
            <pc:docMk/>
            <pc:sldMk cId="2634852969" sldId="300"/>
            <ac:picMk id="5" creationId="{62E83FE0-6DA2-5F7C-8777-3B2C83DB5804}"/>
          </ac:picMkLst>
        </pc:picChg>
      </pc:sldChg>
    </pc:docChg>
  </pc:docChgLst>
  <pc:docChgLst>
    <pc:chgData name="Benjamin Veghte" userId="S::veghte.b@northeastern.edu::20b1fc29-10b4-4c25-b057-071df572a5dc" providerId="AD" clId="Web-{DA712A8F-487B-40D9-847B-7A4634FF471E}"/>
    <pc:docChg chg="addSld delSld modSld">
      <pc:chgData name="Benjamin Veghte" userId="S::veghte.b@northeastern.edu::20b1fc29-10b4-4c25-b057-071df572a5dc" providerId="AD" clId="Web-{DA712A8F-487B-40D9-847B-7A4634FF471E}" dt="2023-08-02T17:19:20.601" v="68" actId="20577"/>
      <pc:docMkLst>
        <pc:docMk/>
      </pc:docMkLst>
      <pc:sldChg chg="modSp addCm">
        <pc:chgData name="Benjamin Veghte" userId="S::veghte.b@northeastern.edu::20b1fc29-10b4-4c25-b057-071df572a5dc" providerId="AD" clId="Web-{DA712A8F-487B-40D9-847B-7A4634FF471E}" dt="2023-08-02T17:16:23.831" v="3" actId="14100"/>
        <pc:sldMkLst>
          <pc:docMk/>
          <pc:sldMk cId="1913617440" sldId="267"/>
        </pc:sldMkLst>
        <pc:spChg chg="mod">
          <ac:chgData name="Benjamin Veghte" userId="S::veghte.b@northeastern.edu::20b1fc29-10b4-4c25-b057-071df572a5dc" providerId="AD" clId="Web-{DA712A8F-487B-40D9-847B-7A4634FF471E}" dt="2023-08-02T17:16:23.831" v="3" actId="14100"/>
          <ac:spMkLst>
            <pc:docMk/>
            <pc:sldMk cId="1913617440" sldId="267"/>
            <ac:spMk id="9" creationId="{64A56A41-D11D-F641-0F7E-72AB032C529A}"/>
          </ac:spMkLst>
        </pc:spChg>
      </pc:sldChg>
      <pc:sldChg chg="addCm">
        <pc:chgData name="Benjamin Veghte" userId="S::veghte.b@northeastern.edu::20b1fc29-10b4-4c25-b057-071df572a5dc" providerId="AD" clId="Web-{DA712A8F-487B-40D9-847B-7A4634FF471E}" dt="2023-08-02T17:09:32.913" v="0"/>
        <pc:sldMkLst>
          <pc:docMk/>
          <pc:sldMk cId="3090748516" sldId="272"/>
        </pc:sldMkLst>
      </pc:sldChg>
      <pc:sldChg chg="addCm">
        <pc:chgData name="Benjamin Veghte" userId="S::veghte.b@northeastern.edu::20b1fc29-10b4-4c25-b057-071df572a5dc" providerId="AD" clId="Web-{DA712A8F-487B-40D9-847B-7A4634FF471E}" dt="2023-08-02T17:11:36.666" v="1"/>
        <pc:sldMkLst>
          <pc:docMk/>
          <pc:sldMk cId="1424162888" sldId="274"/>
        </pc:sldMkLst>
      </pc:sldChg>
      <pc:sldChg chg="modSp new">
        <pc:chgData name="Benjamin Veghte" userId="S::veghte.b@northeastern.edu::20b1fc29-10b4-4c25-b057-071df572a5dc" providerId="AD" clId="Web-{DA712A8F-487B-40D9-847B-7A4634FF471E}" dt="2023-08-02T17:19:20.601" v="68" actId="20577"/>
        <pc:sldMkLst>
          <pc:docMk/>
          <pc:sldMk cId="873647452" sldId="275"/>
        </pc:sldMkLst>
        <pc:spChg chg="mod">
          <ac:chgData name="Benjamin Veghte" userId="S::veghte.b@northeastern.edu::20b1fc29-10b4-4c25-b057-071df572a5dc" providerId="AD" clId="Web-{DA712A8F-487B-40D9-847B-7A4634FF471E}" dt="2023-08-02T17:17:07.488" v="26" actId="20577"/>
          <ac:spMkLst>
            <pc:docMk/>
            <pc:sldMk cId="873647452" sldId="275"/>
            <ac:spMk id="2" creationId="{97ED7FDC-1C6B-37EA-7995-A41E6E2615FA}"/>
          </ac:spMkLst>
        </pc:spChg>
        <pc:spChg chg="mod">
          <ac:chgData name="Benjamin Veghte" userId="S::veghte.b@northeastern.edu::20b1fc29-10b4-4c25-b057-071df572a5dc" providerId="AD" clId="Web-{DA712A8F-487B-40D9-847B-7A4634FF471E}" dt="2023-08-02T17:19:20.601" v="68" actId="20577"/>
          <ac:spMkLst>
            <pc:docMk/>
            <pc:sldMk cId="873647452" sldId="275"/>
            <ac:spMk id="3" creationId="{2CF7748B-A794-2D79-50B4-C7D2276FC318}"/>
          </ac:spMkLst>
        </pc:spChg>
      </pc:sldChg>
      <pc:sldChg chg="new del">
        <pc:chgData name="Benjamin Veghte" userId="S::veghte.b@northeastern.edu::20b1fc29-10b4-4c25-b057-071df572a5dc" providerId="AD" clId="Web-{DA712A8F-487B-40D9-847B-7A4634FF471E}" dt="2023-08-02T17:16:58.660" v="5"/>
        <pc:sldMkLst>
          <pc:docMk/>
          <pc:sldMk cId="2830516830" sldId="275"/>
        </pc:sldMkLst>
      </pc:sldChg>
    </pc:docChg>
  </pc:docChgLst>
  <pc:docChgLst>
    <pc:chgData name="Benjamin" userId="20b1fc29-10b4-4c25-b057-071df572a5dc" providerId="ADAL" clId="{A06325F6-0D11-4393-8940-8200EDBC50CF}"/>
    <pc:docChg chg="modSld">
      <pc:chgData name="Benjamin" userId="20b1fc29-10b4-4c25-b057-071df572a5dc" providerId="ADAL" clId="{A06325F6-0D11-4393-8940-8200EDBC50CF}" dt="2023-07-25T17:25:57.768" v="12"/>
      <pc:docMkLst>
        <pc:docMk/>
      </pc:docMkLst>
      <pc:sldChg chg="addSp">
        <pc:chgData name="Benjamin" userId="20b1fc29-10b4-4c25-b057-071df572a5dc" providerId="ADAL" clId="{A06325F6-0D11-4393-8940-8200EDBC50CF}" dt="2023-07-25T17:14:50.168" v="0"/>
        <pc:sldMkLst>
          <pc:docMk/>
          <pc:sldMk cId="109857222" sldId="256"/>
        </pc:sldMkLst>
        <pc:spChg chg="add">
          <ac:chgData name="Benjamin" userId="20b1fc29-10b4-4c25-b057-071df572a5dc" providerId="ADAL" clId="{A06325F6-0D11-4393-8940-8200EDBC50CF}" dt="2023-07-25T17:14:50.168" v="0"/>
          <ac:spMkLst>
            <pc:docMk/>
            <pc:sldMk cId="109857222" sldId="256"/>
            <ac:spMk id="7" creationId="{7270F73D-B277-48EA-A07D-7F7F77F4ED41}"/>
          </ac:spMkLst>
        </pc:spChg>
      </pc:sldChg>
      <pc:sldChg chg="modCm">
        <pc:chgData name="Benjamin" userId="20b1fc29-10b4-4c25-b057-071df572a5dc" providerId="ADAL" clId="{A06325F6-0D11-4393-8940-8200EDBC50CF}" dt="2023-07-25T17:25:57.768" v="12"/>
        <pc:sldMkLst>
          <pc:docMk/>
          <pc:sldMk cId="2581542744" sldId="264"/>
        </pc:sldMkLst>
      </pc:sldChg>
      <pc:sldChg chg="modCm">
        <pc:chgData name="Benjamin" userId="20b1fc29-10b4-4c25-b057-071df572a5dc" providerId="ADAL" clId="{A06325F6-0D11-4393-8940-8200EDBC50CF}" dt="2023-07-25T17:25:32.351" v="11"/>
        <pc:sldMkLst>
          <pc:docMk/>
          <pc:sldMk cId="1577098607" sldId="266"/>
        </pc:sldMkLst>
      </pc:sldChg>
      <pc:sldChg chg="addSp modSp">
        <pc:chgData name="Benjamin" userId="20b1fc29-10b4-4c25-b057-071df572a5dc" providerId="ADAL" clId="{A06325F6-0D11-4393-8940-8200EDBC50CF}" dt="2023-07-25T17:24:12.109" v="8" actId="1076"/>
        <pc:sldMkLst>
          <pc:docMk/>
          <pc:sldMk cId="3090748516" sldId="272"/>
        </pc:sldMkLst>
        <pc:spChg chg="mod">
          <ac:chgData name="Benjamin" userId="20b1fc29-10b4-4c25-b057-071df572a5dc" providerId="ADAL" clId="{A06325F6-0D11-4393-8940-8200EDBC50CF}" dt="2023-07-25T17:23:39.760" v="3" actId="164"/>
          <ac:spMkLst>
            <pc:docMk/>
            <pc:sldMk cId="3090748516" sldId="272"/>
            <ac:spMk id="10" creationId="{2795FF04-2035-F5CC-68EF-EA1031E349C8}"/>
          </ac:spMkLst>
        </pc:spChg>
        <pc:spChg chg="mod">
          <ac:chgData name="Benjamin" userId="20b1fc29-10b4-4c25-b057-071df572a5dc" providerId="ADAL" clId="{A06325F6-0D11-4393-8940-8200EDBC50CF}" dt="2023-07-25T17:23:50.010" v="4" actId="164"/>
          <ac:spMkLst>
            <pc:docMk/>
            <pc:sldMk cId="3090748516" sldId="272"/>
            <ac:spMk id="11" creationId="{8B15FABB-07A8-717A-3B9B-142E2713DF81}"/>
          </ac:spMkLst>
        </pc:spChg>
        <pc:spChg chg="mod">
          <ac:chgData name="Benjamin" userId="20b1fc29-10b4-4c25-b057-071df572a5dc" providerId="ADAL" clId="{A06325F6-0D11-4393-8940-8200EDBC50CF}" dt="2023-07-25T17:23:50.010" v="4" actId="164"/>
          <ac:spMkLst>
            <pc:docMk/>
            <pc:sldMk cId="3090748516" sldId="272"/>
            <ac:spMk id="15" creationId="{387F3E49-B7D5-1AEA-3241-5048E7E898A7}"/>
          </ac:spMkLst>
        </pc:spChg>
        <pc:grpChg chg="add mod">
          <ac:chgData name="Benjamin" userId="20b1fc29-10b4-4c25-b057-071df572a5dc" providerId="ADAL" clId="{A06325F6-0D11-4393-8940-8200EDBC50CF}" dt="2023-07-25T17:24:06.333" v="7" actId="1076"/>
          <ac:grpSpMkLst>
            <pc:docMk/>
            <pc:sldMk cId="3090748516" sldId="272"/>
            <ac:grpSpMk id="8" creationId="{CE22EFD1-66FD-4F88-AAB6-0DE782B3B53D}"/>
          </ac:grpSpMkLst>
        </pc:grpChg>
        <pc:grpChg chg="add mod">
          <ac:chgData name="Benjamin" userId="20b1fc29-10b4-4c25-b057-071df572a5dc" providerId="ADAL" clId="{A06325F6-0D11-4393-8940-8200EDBC50CF}" dt="2023-07-25T17:24:12.109" v="8" actId="1076"/>
          <ac:grpSpMkLst>
            <pc:docMk/>
            <pc:sldMk cId="3090748516" sldId="272"/>
            <ac:grpSpMk id="9" creationId="{28E6A308-C746-40C5-89DC-EDAE77F362AD}"/>
          </ac:grpSpMkLst>
        </pc:grpChg>
        <pc:picChg chg="mod">
          <ac:chgData name="Benjamin" userId="20b1fc29-10b4-4c25-b057-071df572a5dc" providerId="ADAL" clId="{A06325F6-0D11-4393-8940-8200EDBC50CF}" dt="2023-07-25T17:23:39.760" v="3" actId="164"/>
          <ac:picMkLst>
            <pc:docMk/>
            <pc:sldMk cId="3090748516" sldId="272"/>
            <ac:picMk id="4" creationId="{2A49E76F-635F-92C6-F9FE-22A1E7B8D1DE}"/>
          </ac:picMkLst>
        </pc:picChg>
        <pc:picChg chg="mod">
          <ac:chgData name="Benjamin" userId="20b1fc29-10b4-4c25-b057-071df572a5dc" providerId="ADAL" clId="{A06325F6-0D11-4393-8940-8200EDBC50CF}" dt="2023-07-25T17:23:50.010" v="4" actId="164"/>
          <ac:picMkLst>
            <pc:docMk/>
            <pc:sldMk cId="3090748516" sldId="272"/>
            <ac:picMk id="13" creationId="{A88FABBA-FF0B-3134-2818-DC8255C604D8}"/>
          </ac:picMkLst>
        </pc:picChg>
        <pc:picChg chg="mod">
          <ac:chgData name="Benjamin" userId="20b1fc29-10b4-4c25-b057-071df572a5dc" providerId="ADAL" clId="{A06325F6-0D11-4393-8940-8200EDBC50CF}" dt="2023-07-25T17:23:39.760" v="3" actId="164"/>
          <ac:picMkLst>
            <pc:docMk/>
            <pc:sldMk cId="3090748516" sldId="272"/>
            <ac:picMk id="1028" creationId="{C7E2EF52-F1B0-C015-03CA-428F0C878D6D}"/>
          </ac:picMkLst>
        </pc:picChg>
      </pc:sldChg>
    </pc:docChg>
  </pc:docChgLst>
  <pc:docChgLst>
    <pc:chgData name="Aaron Leach" userId="S::leach.aa@northeastern.edu::74bbb50a-c84c-4753-9d7c-7d7dd9aaaa79" providerId="AD" clId="Web-{A3FE6A15-E824-ED8F-7948-E9521C856CD9}"/>
    <pc:docChg chg="addSld sldOrd">
      <pc:chgData name="Aaron Leach" userId="S::leach.aa@northeastern.edu::74bbb50a-c84c-4753-9d7c-7d7dd9aaaa79" providerId="AD" clId="Web-{A3FE6A15-E824-ED8F-7948-E9521C856CD9}" dt="2023-12-05T03:44:47.313" v="1"/>
      <pc:docMkLst>
        <pc:docMk/>
      </pc:docMkLst>
      <pc:sldChg chg="ord">
        <pc:chgData name="Aaron Leach" userId="S::leach.aa@northeastern.edu::74bbb50a-c84c-4753-9d7c-7d7dd9aaaa79" providerId="AD" clId="Web-{A3FE6A15-E824-ED8F-7948-E9521C856CD9}" dt="2023-12-05T02:58:56.729" v="0"/>
        <pc:sldMkLst>
          <pc:docMk/>
          <pc:sldMk cId="306476044" sldId="279"/>
        </pc:sldMkLst>
      </pc:sldChg>
      <pc:sldChg chg="new">
        <pc:chgData name="Aaron Leach" userId="S::leach.aa@northeastern.edu::74bbb50a-c84c-4753-9d7c-7d7dd9aaaa79" providerId="AD" clId="Web-{A3FE6A15-E824-ED8F-7948-E9521C856CD9}" dt="2023-12-05T03:44:47.313" v="1"/>
        <pc:sldMkLst>
          <pc:docMk/>
          <pc:sldMk cId="1032301942" sldId="287"/>
        </pc:sldMkLst>
      </pc:sldChg>
    </pc:docChg>
  </pc:docChgLst>
  <pc:docChgLst>
    <pc:chgData name="Aaron Leach" userId="S::leach.aa@northeastern.edu::74bbb50a-c84c-4753-9d7c-7d7dd9aaaa79" providerId="AD" clId="Web-{235F2C6B-4AAF-4962-84FC-1A68F745AA9C}"/>
    <pc:docChg chg="modSld">
      <pc:chgData name="Aaron Leach" userId="S::leach.aa@northeastern.edu::74bbb50a-c84c-4753-9d7c-7d7dd9aaaa79" providerId="AD" clId="Web-{235F2C6B-4AAF-4962-84FC-1A68F745AA9C}" dt="2023-07-21T15:39:51.306" v="7" actId="20577"/>
      <pc:docMkLst>
        <pc:docMk/>
      </pc:docMkLst>
      <pc:sldChg chg="modSp">
        <pc:chgData name="Aaron Leach" userId="S::leach.aa@northeastern.edu::74bbb50a-c84c-4753-9d7c-7d7dd9aaaa79" providerId="AD" clId="Web-{235F2C6B-4AAF-4962-84FC-1A68F745AA9C}" dt="2023-07-21T15:39:51.306" v="7" actId="20577"/>
        <pc:sldMkLst>
          <pc:docMk/>
          <pc:sldMk cId="1767274406" sldId="260"/>
        </pc:sldMkLst>
        <pc:spChg chg="mod">
          <ac:chgData name="Aaron Leach" userId="S::leach.aa@northeastern.edu::74bbb50a-c84c-4753-9d7c-7d7dd9aaaa79" providerId="AD" clId="Web-{235F2C6B-4AAF-4962-84FC-1A68F745AA9C}" dt="2023-07-21T15:39:51.306" v="7" actId="20577"/>
          <ac:spMkLst>
            <pc:docMk/>
            <pc:sldMk cId="1767274406" sldId="260"/>
            <ac:spMk id="2" creationId="{4BAC47B3-15BD-ABC4-2B2D-4A716A27DD08}"/>
          </ac:spMkLst>
        </pc:spChg>
      </pc:sldChg>
    </pc:docChg>
  </pc:docChgLst>
  <pc:docChgLst>
    <pc:chgData name="Benjamin Veghte" userId="S::veghte.b@northeastern.edu::20b1fc29-10b4-4c25-b057-071df572a5dc" providerId="AD" clId="Web-{A5DF7998-FA22-4F16-8430-6C207342EFD0}"/>
    <pc:docChg chg="addSld modSld">
      <pc:chgData name="Benjamin Veghte" userId="S::veghte.b@northeastern.edu::20b1fc29-10b4-4c25-b057-071df572a5dc" providerId="AD" clId="Web-{A5DF7998-FA22-4F16-8430-6C207342EFD0}" dt="2023-07-24T17:06:21.086" v="462"/>
      <pc:docMkLst>
        <pc:docMk/>
      </pc:docMkLst>
      <pc:sldChg chg="addSp delSp modSp mod setBg">
        <pc:chgData name="Benjamin Veghte" userId="S::veghte.b@northeastern.edu::20b1fc29-10b4-4c25-b057-071df572a5dc" providerId="AD" clId="Web-{A5DF7998-FA22-4F16-8430-6C207342EFD0}" dt="2023-07-24T17:05:31.037" v="427" actId="20577"/>
        <pc:sldMkLst>
          <pc:docMk/>
          <pc:sldMk cId="1616688300" sldId="261"/>
        </pc:sldMkLst>
        <pc:spChg chg="mod">
          <ac:chgData name="Benjamin Veghte" userId="S::veghte.b@northeastern.edu::20b1fc29-10b4-4c25-b057-071df572a5dc" providerId="AD" clId="Web-{A5DF7998-FA22-4F16-8430-6C207342EFD0}" dt="2023-07-24T17:05:31.037" v="427" actId="20577"/>
          <ac:spMkLst>
            <pc:docMk/>
            <pc:sldMk cId="1616688300" sldId="261"/>
            <ac:spMk id="2" creationId="{55488F7B-9D59-2A85-1C37-61F6B190BAAA}"/>
          </ac:spMkLst>
        </pc:spChg>
        <pc:spChg chg="mod">
          <ac:chgData name="Benjamin Veghte" userId="S::veghte.b@northeastern.edu::20b1fc29-10b4-4c25-b057-071df572a5dc" providerId="AD" clId="Web-{A5DF7998-FA22-4F16-8430-6C207342EFD0}" dt="2023-07-24T17:05:24.771" v="425"/>
          <ac:spMkLst>
            <pc:docMk/>
            <pc:sldMk cId="1616688300" sldId="261"/>
            <ac:spMk id="3" creationId="{EB5B1876-A7CB-B98B-9915-8984BA59FB46}"/>
          </ac:spMkLst>
        </pc:spChg>
        <pc:spChg chg="add del">
          <ac:chgData name="Benjamin Veghte" userId="S::veghte.b@northeastern.edu::20b1fc29-10b4-4c25-b057-071df572a5dc" providerId="AD" clId="Web-{A5DF7998-FA22-4F16-8430-6C207342EFD0}" dt="2023-07-24T17:03:04.562" v="419"/>
          <ac:spMkLst>
            <pc:docMk/>
            <pc:sldMk cId="1616688300" sldId="261"/>
            <ac:spMk id="9" creationId="{D1D34770-47A8-402C-AF23-2B653F2D88C1}"/>
          </ac:spMkLst>
        </pc:spChg>
        <pc:spChg chg="add del">
          <ac:chgData name="Benjamin Veghte" userId="S::veghte.b@northeastern.edu::20b1fc29-10b4-4c25-b057-071df572a5dc" providerId="AD" clId="Web-{A5DF7998-FA22-4F16-8430-6C207342EFD0}" dt="2023-07-24T17:05:24.771" v="425"/>
          <ac:spMkLst>
            <pc:docMk/>
            <pc:sldMk cId="1616688300" sldId="261"/>
            <ac:spMk id="11" creationId="{D4974D33-8DC5-464E-8C6D-BE58F0669C17}"/>
          </ac:spMkLst>
        </pc:spChg>
        <pc:spChg chg="add del">
          <ac:chgData name="Benjamin Veghte" userId="S::veghte.b@northeastern.edu::20b1fc29-10b4-4c25-b057-071df572a5dc" providerId="AD" clId="Web-{A5DF7998-FA22-4F16-8430-6C207342EFD0}" dt="2023-07-24T17:05:24.771" v="425"/>
          <ac:spMkLst>
            <pc:docMk/>
            <pc:sldMk cId="1616688300" sldId="261"/>
            <ac:spMk id="12" creationId="{F13C74B1-5B17-4795-BED0-7140497B445A}"/>
          </ac:spMkLst>
        </pc:spChg>
        <pc:spChg chg="add del">
          <ac:chgData name="Benjamin Veghte" userId="S::veghte.b@northeastern.edu::20b1fc29-10b4-4c25-b057-071df572a5dc" providerId="AD" clId="Web-{A5DF7998-FA22-4F16-8430-6C207342EFD0}" dt="2023-07-24T17:05:24.771" v="424"/>
          <ac:spMkLst>
            <pc:docMk/>
            <pc:sldMk cId="1616688300" sldId="261"/>
            <ac:spMk id="17" creationId="{743AA782-23D1-4521-8CAD-47662984AA08}"/>
          </ac:spMkLst>
        </pc:spChg>
        <pc:spChg chg="add del">
          <ac:chgData name="Benjamin Veghte" userId="S::veghte.b@northeastern.edu::20b1fc29-10b4-4c25-b057-071df572a5dc" providerId="AD" clId="Web-{A5DF7998-FA22-4F16-8430-6C207342EFD0}" dt="2023-07-24T17:05:24.771" v="424"/>
          <ac:spMkLst>
            <pc:docMk/>
            <pc:sldMk cId="1616688300" sldId="261"/>
            <ac:spMk id="19" creationId="{71877DBC-BB60-40F0-AC93-2ACDBAAE60CE}"/>
          </ac:spMkLst>
        </pc:spChg>
        <pc:spChg chg="add">
          <ac:chgData name="Benjamin Veghte" userId="S::veghte.b@northeastern.edu::20b1fc29-10b4-4c25-b057-071df572a5dc" providerId="AD" clId="Web-{A5DF7998-FA22-4F16-8430-6C207342EFD0}" dt="2023-07-24T17:05:24.771" v="425"/>
          <ac:spMkLst>
            <pc:docMk/>
            <pc:sldMk cId="1616688300" sldId="261"/>
            <ac:spMk id="21" creationId="{D1D34770-47A8-402C-AF23-2B653F2D88C1}"/>
          </ac:spMkLst>
        </pc:spChg>
        <pc:picChg chg="add mod">
          <ac:chgData name="Benjamin Veghte" userId="S::veghte.b@northeastern.edu::20b1fc29-10b4-4c25-b057-071df572a5dc" providerId="AD" clId="Web-{A5DF7998-FA22-4F16-8430-6C207342EFD0}" dt="2023-07-24T17:05:24.771" v="425"/>
          <ac:picMkLst>
            <pc:docMk/>
            <pc:sldMk cId="1616688300" sldId="261"/>
            <ac:picMk id="4" creationId="{621BEF3A-060E-BF2F-D79E-2ECA829C7CCA}"/>
          </ac:picMkLst>
        </pc:picChg>
      </pc:sldChg>
      <pc:sldChg chg="addSp delSp modSp">
        <pc:chgData name="Benjamin Veghte" userId="S::veghte.b@northeastern.edu::20b1fc29-10b4-4c25-b057-071df572a5dc" providerId="AD" clId="Web-{A5DF7998-FA22-4F16-8430-6C207342EFD0}" dt="2023-07-24T17:03:46.376" v="422"/>
        <pc:sldMkLst>
          <pc:docMk/>
          <pc:sldMk cId="2581542744" sldId="264"/>
        </pc:sldMkLst>
        <pc:spChg chg="mod">
          <ac:chgData name="Benjamin Veghte" userId="S::veghte.b@northeastern.edu::20b1fc29-10b4-4c25-b057-071df572a5dc" providerId="AD" clId="Web-{A5DF7998-FA22-4F16-8430-6C207342EFD0}" dt="2023-07-24T17:03:46.376" v="422"/>
          <ac:spMkLst>
            <pc:docMk/>
            <pc:sldMk cId="2581542744" sldId="264"/>
            <ac:spMk id="2" creationId="{FA2131EF-7348-3676-FB72-DC7471C498B4}"/>
          </ac:spMkLst>
        </pc:spChg>
        <pc:spChg chg="mod">
          <ac:chgData name="Benjamin Veghte" userId="S::veghte.b@northeastern.edu::20b1fc29-10b4-4c25-b057-071df572a5dc" providerId="AD" clId="Web-{A5DF7998-FA22-4F16-8430-6C207342EFD0}" dt="2023-07-24T17:03:46.376" v="422"/>
          <ac:spMkLst>
            <pc:docMk/>
            <pc:sldMk cId="2581542744" sldId="264"/>
            <ac:spMk id="31" creationId="{AA86901E-3D48-C26E-2984-679486FAF3C7}"/>
          </ac:spMkLst>
        </pc:spChg>
        <pc:spChg chg="add del">
          <ac:chgData name="Benjamin Veghte" userId="S::veghte.b@northeastern.edu::20b1fc29-10b4-4c25-b057-071df572a5dc" providerId="AD" clId="Web-{A5DF7998-FA22-4F16-8430-6C207342EFD0}" dt="2023-07-24T17:03:46.376" v="422"/>
          <ac:spMkLst>
            <pc:docMk/>
            <pc:sldMk cId="2581542744" sldId="264"/>
            <ac:spMk id="41" creationId="{90D01200-0224-43C5-AB38-FB4D16B73FB7}"/>
          </ac:spMkLst>
        </pc:spChg>
        <pc:spChg chg="add del">
          <ac:chgData name="Benjamin Veghte" userId="S::veghte.b@northeastern.edu::20b1fc29-10b4-4c25-b057-071df572a5dc" providerId="AD" clId="Web-{A5DF7998-FA22-4F16-8430-6C207342EFD0}" dt="2023-07-24T17:03:46.376" v="422"/>
          <ac:spMkLst>
            <pc:docMk/>
            <pc:sldMk cId="2581542744" sldId="264"/>
            <ac:spMk id="43" creationId="{728A44A4-A002-4A88-9FC9-1D0566C97A47}"/>
          </ac:spMkLst>
        </pc:spChg>
        <pc:spChg chg="add del">
          <ac:chgData name="Benjamin Veghte" userId="S::veghte.b@northeastern.edu::20b1fc29-10b4-4c25-b057-071df572a5dc" providerId="AD" clId="Web-{A5DF7998-FA22-4F16-8430-6C207342EFD0}" dt="2023-07-24T17:03:46.376" v="422"/>
          <ac:spMkLst>
            <pc:docMk/>
            <pc:sldMk cId="2581542744" sldId="264"/>
            <ac:spMk id="45" creationId="{3E7D5C7B-DD16-401B-85CE-4AAA2A4F5136}"/>
          </ac:spMkLst>
        </pc:spChg>
        <pc:spChg chg="add del">
          <ac:chgData name="Benjamin Veghte" userId="S::veghte.b@northeastern.edu::20b1fc29-10b4-4c25-b057-071df572a5dc" providerId="AD" clId="Web-{A5DF7998-FA22-4F16-8430-6C207342EFD0}" dt="2023-07-24T17:03:46.376" v="422"/>
          <ac:spMkLst>
            <pc:docMk/>
            <pc:sldMk cId="2581542744" sldId="264"/>
            <ac:spMk id="50" creationId="{352BEC0E-22F8-46D0-9632-375DB541B06C}"/>
          </ac:spMkLst>
        </pc:spChg>
        <pc:spChg chg="add del">
          <ac:chgData name="Benjamin Veghte" userId="S::veghte.b@northeastern.edu::20b1fc29-10b4-4c25-b057-071df572a5dc" providerId="AD" clId="Web-{A5DF7998-FA22-4F16-8430-6C207342EFD0}" dt="2023-07-24T17:03:46.376" v="422"/>
          <ac:spMkLst>
            <pc:docMk/>
            <pc:sldMk cId="2581542744" sldId="264"/>
            <ac:spMk id="52" creationId="{3FCFB1DE-0B7E-48CC-BA90-B2AB0889F9D6}"/>
          </ac:spMkLst>
        </pc:spChg>
        <pc:picChg chg="mod">
          <ac:chgData name="Benjamin Veghte" userId="S::veghte.b@northeastern.edu::20b1fc29-10b4-4c25-b057-071df572a5dc" providerId="AD" clId="Web-{A5DF7998-FA22-4F16-8430-6C207342EFD0}" dt="2023-07-24T17:03:46.376" v="422"/>
          <ac:picMkLst>
            <pc:docMk/>
            <pc:sldMk cId="2581542744" sldId="264"/>
            <ac:picMk id="5" creationId="{0250FB9B-9B37-C8E1-9ECB-34BA39707293}"/>
          </ac:picMkLst>
        </pc:picChg>
        <pc:picChg chg="mod">
          <ac:chgData name="Benjamin Veghte" userId="S::veghte.b@northeastern.edu::20b1fc29-10b4-4c25-b057-071df572a5dc" providerId="AD" clId="Web-{A5DF7998-FA22-4F16-8430-6C207342EFD0}" dt="2023-07-24T17:03:46.376" v="422"/>
          <ac:picMkLst>
            <pc:docMk/>
            <pc:sldMk cId="2581542744" sldId="264"/>
            <ac:picMk id="7" creationId="{E209BB14-4FBD-1A7B-EA7D-9A8EB41F7FB7}"/>
          </ac:picMkLst>
        </pc:picChg>
      </pc:sldChg>
      <pc:sldChg chg="addSp delSp modSp add replId">
        <pc:chgData name="Benjamin Veghte" userId="S::veghte.b@northeastern.edu::20b1fc29-10b4-4c25-b057-071df572a5dc" providerId="AD" clId="Web-{A5DF7998-FA22-4F16-8430-6C207342EFD0}" dt="2023-07-24T17:06:21.086" v="462"/>
        <pc:sldMkLst>
          <pc:docMk/>
          <pc:sldMk cId="1577098607" sldId="266"/>
        </pc:sldMkLst>
        <pc:spChg chg="mod">
          <ac:chgData name="Benjamin Veghte" userId="S::veghte.b@northeastern.edu::20b1fc29-10b4-4c25-b057-071df572a5dc" providerId="AD" clId="Web-{A5DF7998-FA22-4F16-8430-6C207342EFD0}" dt="2023-07-24T17:06:04.132" v="457" actId="20577"/>
          <ac:spMkLst>
            <pc:docMk/>
            <pc:sldMk cId="1577098607" sldId="266"/>
            <ac:spMk id="2" creationId="{FA2131EF-7348-3676-FB72-DC7471C498B4}"/>
          </ac:spMkLst>
        </pc:spChg>
        <pc:spChg chg="mod">
          <ac:chgData name="Benjamin Veghte" userId="S::veghte.b@northeastern.edu::20b1fc29-10b4-4c25-b057-071df572a5dc" providerId="AD" clId="Web-{A5DF7998-FA22-4F16-8430-6C207342EFD0}" dt="2023-07-24T17:06:13.804" v="459" actId="20577"/>
          <ac:spMkLst>
            <pc:docMk/>
            <pc:sldMk cId="1577098607" sldId="266"/>
            <ac:spMk id="31" creationId="{AA86901E-3D48-C26E-2984-679486FAF3C7}"/>
          </ac:spMkLst>
        </pc:spChg>
        <pc:picChg chg="add">
          <ac:chgData name="Benjamin Veghte" userId="S::veghte.b@northeastern.edu::20b1fc29-10b4-4c25-b057-071df572a5dc" providerId="AD" clId="Web-{A5DF7998-FA22-4F16-8430-6C207342EFD0}" dt="2023-07-24T17:06:21.086" v="462"/>
          <ac:picMkLst>
            <pc:docMk/>
            <pc:sldMk cId="1577098607" sldId="266"/>
            <ac:picMk id="4" creationId="{57D0D1FC-3A4D-925F-C2FB-69C0EC1C96E3}"/>
          </ac:picMkLst>
        </pc:picChg>
        <pc:picChg chg="del">
          <ac:chgData name="Benjamin Veghte" userId="S::veghte.b@northeastern.edu::20b1fc29-10b4-4c25-b057-071df572a5dc" providerId="AD" clId="Web-{A5DF7998-FA22-4F16-8430-6C207342EFD0}" dt="2023-07-24T17:06:19.461" v="461"/>
          <ac:picMkLst>
            <pc:docMk/>
            <pc:sldMk cId="1577098607" sldId="266"/>
            <ac:picMk id="5" creationId="{0250FB9B-9B37-C8E1-9ECB-34BA39707293}"/>
          </ac:picMkLst>
        </pc:picChg>
        <pc:picChg chg="del">
          <ac:chgData name="Benjamin Veghte" userId="S::veghte.b@northeastern.edu::20b1fc29-10b4-4c25-b057-071df572a5dc" providerId="AD" clId="Web-{A5DF7998-FA22-4F16-8430-6C207342EFD0}" dt="2023-07-24T17:06:18.258" v="460"/>
          <ac:picMkLst>
            <pc:docMk/>
            <pc:sldMk cId="1577098607" sldId="266"/>
            <ac:picMk id="7" creationId="{E209BB14-4FBD-1A7B-EA7D-9A8EB41F7FB7}"/>
          </ac:picMkLst>
        </pc:picChg>
      </pc:sldChg>
    </pc:docChg>
  </pc:docChgLst>
  <pc:docChgLst>
    <pc:chgData name="Jordan Abi Nader" userId="S::abinader.j@northeastern.edu::cab99ee4-9b21-4338-a2af-f7b4ea7c4e69" providerId="AD" clId="Web-{48DF90F8-3D0A-4C0E-A197-4764E6A9DBF6}"/>
    <pc:docChg chg="modSld">
      <pc:chgData name="Jordan Abi Nader" userId="S::abinader.j@northeastern.edu::cab99ee4-9b21-4338-a2af-f7b4ea7c4e69" providerId="AD" clId="Web-{48DF90F8-3D0A-4C0E-A197-4764E6A9DBF6}" dt="2023-12-05T05:21:19.208" v="241"/>
      <pc:docMkLst>
        <pc:docMk/>
      </pc:docMkLst>
      <pc:sldChg chg="addSp delSp modSp">
        <pc:chgData name="Jordan Abi Nader" userId="S::abinader.j@northeastern.edu::cab99ee4-9b21-4338-a2af-f7b4ea7c4e69" providerId="AD" clId="Web-{48DF90F8-3D0A-4C0E-A197-4764E6A9DBF6}" dt="2023-12-05T05:21:19.208" v="241"/>
        <pc:sldMkLst>
          <pc:docMk/>
          <pc:sldMk cId="3607771160" sldId="291"/>
        </pc:sldMkLst>
        <pc:spChg chg="mod">
          <ac:chgData name="Jordan Abi Nader" userId="S::abinader.j@northeastern.edu::cab99ee4-9b21-4338-a2af-f7b4ea7c4e69" providerId="AD" clId="Web-{48DF90F8-3D0A-4C0E-A197-4764E6A9DBF6}" dt="2023-12-05T05:17:48.714" v="233" actId="20577"/>
          <ac:spMkLst>
            <pc:docMk/>
            <pc:sldMk cId="3607771160" sldId="291"/>
            <ac:spMk id="21" creationId="{60303451-863B-8B59-05BD-7C8A15D48BC9}"/>
          </ac:spMkLst>
        </pc:spChg>
        <pc:picChg chg="add del mod modCrop">
          <ac:chgData name="Jordan Abi Nader" userId="S::abinader.j@northeastern.edu::cab99ee4-9b21-4338-a2af-f7b4ea7c4e69" providerId="AD" clId="Web-{48DF90F8-3D0A-4C0E-A197-4764E6A9DBF6}" dt="2023-12-05T05:21:19.208" v="241"/>
          <ac:picMkLst>
            <pc:docMk/>
            <pc:sldMk cId="3607771160" sldId="291"/>
            <ac:picMk id="3" creationId="{BC98FCFD-66D2-A9B9-C684-0CA57976CDAF}"/>
          </ac:picMkLst>
        </pc:picChg>
      </pc:sldChg>
    </pc:docChg>
  </pc:docChgLst>
  <pc:docChgLst>
    <pc:chgData name="Aaron Leach" userId="S::leach.aa@northeastern.edu::74bbb50a-c84c-4753-9d7c-7d7dd9aaaa79" providerId="AD" clId="Web-{41A77534-F03A-ED30-3E59-B7071761451D}"/>
    <pc:docChg chg="modSld">
      <pc:chgData name="Aaron Leach" userId="S::leach.aa@northeastern.edu::74bbb50a-c84c-4753-9d7c-7d7dd9aaaa79" providerId="AD" clId="Web-{41A77534-F03A-ED30-3E59-B7071761451D}" dt="2023-12-06T16:43:03.862" v="122" actId="14100"/>
      <pc:docMkLst>
        <pc:docMk/>
      </pc:docMkLst>
      <pc:sldChg chg="addSp delSp modSp">
        <pc:chgData name="Aaron Leach" userId="S::leach.aa@northeastern.edu::74bbb50a-c84c-4753-9d7c-7d7dd9aaaa79" providerId="AD" clId="Web-{41A77534-F03A-ED30-3E59-B7071761451D}" dt="2023-12-06T16:43:03.862" v="122" actId="14100"/>
        <pc:sldMkLst>
          <pc:docMk/>
          <pc:sldMk cId="3719452956" sldId="297"/>
        </pc:sldMkLst>
        <pc:spChg chg="mod">
          <ac:chgData name="Aaron Leach" userId="S::leach.aa@northeastern.edu::74bbb50a-c84c-4753-9d7c-7d7dd9aaaa79" providerId="AD" clId="Web-{41A77534-F03A-ED30-3E59-B7071761451D}" dt="2023-12-06T16:43:03.862" v="122" actId="14100"/>
          <ac:spMkLst>
            <pc:docMk/>
            <pc:sldMk cId="3719452956" sldId="297"/>
            <ac:spMk id="21" creationId="{60303451-863B-8B59-05BD-7C8A15D48BC9}"/>
          </ac:spMkLst>
        </pc:spChg>
        <pc:spChg chg="add del mod">
          <ac:chgData name="Aaron Leach" userId="S::leach.aa@northeastern.edu::74bbb50a-c84c-4753-9d7c-7d7dd9aaaa79" providerId="AD" clId="Web-{41A77534-F03A-ED30-3E59-B7071761451D}" dt="2023-12-06T16:42:52.314" v="121"/>
          <ac:spMkLst>
            <pc:docMk/>
            <pc:sldMk cId="3719452956" sldId="297"/>
            <ac:spMk id="24" creationId="{A63C2037-D8E1-2E26-1839-0136F25F5AEB}"/>
          </ac:spMkLst>
        </pc:spChg>
        <pc:grpChg chg="mod">
          <ac:chgData name="Aaron Leach" userId="S::leach.aa@northeastern.edu::74bbb50a-c84c-4753-9d7c-7d7dd9aaaa79" providerId="AD" clId="Web-{41A77534-F03A-ED30-3E59-B7071761451D}" dt="2023-12-06T16:39:05.650" v="10" actId="1076"/>
          <ac:grpSpMkLst>
            <pc:docMk/>
            <pc:sldMk cId="3719452956" sldId="297"/>
            <ac:grpSpMk id="22" creationId="{389A2E65-68AF-9449-CF85-4D7B2B398FD6}"/>
          </ac:grpSpMkLst>
        </pc:grpChg>
        <pc:picChg chg="mod">
          <ac:chgData name="Aaron Leach" userId="S::leach.aa@northeastern.edu::74bbb50a-c84c-4753-9d7c-7d7dd9aaaa79" providerId="AD" clId="Web-{41A77534-F03A-ED30-3E59-B7071761451D}" dt="2023-12-06T16:40:27.669" v="94" actId="1076"/>
          <ac:picMkLst>
            <pc:docMk/>
            <pc:sldMk cId="3719452956" sldId="297"/>
            <ac:picMk id="3" creationId="{2EA71D41-DF86-A55F-AD9A-D72F81132057}"/>
          </ac:picMkLst>
        </pc:picChg>
        <pc:picChg chg="add mod">
          <ac:chgData name="Aaron Leach" userId="S::leach.aa@northeastern.edu::74bbb50a-c84c-4753-9d7c-7d7dd9aaaa79" providerId="AD" clId="Web-{41A77534-F03A-ED30-3E59-B7071761451D}" dt="2023-12-06T16:39:18.651" v="14" actId="1076"/>
          <ac:picMkLst>
            <pc:docMk/>
            <pc:sldMk cId="3719452956" sldId="297"/>
            <ac:picMk id="4" creationId="{ED310016-698D-B703-238E-F1B6A7E6656B}"/>
          </ac:picMkLst>
        </pc:picChg>
        <pc:picChg chg="mod">
          <ac:chgData name="Aaron Leach" userId="S::leach.aa@northeastern.edu::74bbb50a-c84c-4753-9d7c-7d7dd9aaaa79" providerId="AD" clId="Web-{41A77534-F03A-ED30-3E59-B7071761451D}" dt="2023-12-06T16:40:29.403" v="95" actId="1076"/>
          <ac:picMkLst>
            <pc:docMk/>
            <pc:sldMk cId="3719452956" sldId="297"/>
            <ac:picMk id="15" creationId="{BEEE5334-744D-FB51-928E-B1F8313EB82E}"/>
          </ac:picMkLst>
        </pc:picChg>
        <pc:picChg chg="mod">
          <ac:chgData name="Aaron Leach" userId="S::leach.aa@northeastern.edu::74bbb50a-c84c-4753-9d7c-7d7dd9aaaa79" providerId="AD" clId="Web-{41A77534-F03A-ED30-3E59-B7071761451D}" dt="2023-12-06T16:39:17.385" v="13" actId="1076"/>
          <ac:picMkLst>
            <pc:docMk/>
            <pc:sldMk cId="3719452956" sldId="297"/>
            <ac:picMk id="19" creationId="{1C854C0A-CFB6-3251-32F5-04351CDBAEDD}"/>
          </ac:picMkLst>
        </pc:picChg>
      </pc:sldChg>
    </pc:docChg>
  </pc:docChgLst>
  <pc:docChgLst>
    <pc:chgData name="Rocco Tropea" userId="S::tropea.r@northeastern.edu::84229e3f-ae8a-43e1-9dda-219454415935" providerId="AD" clId="Web-{108F2CEF-78B2-447A-B541-FBC5D0167C9E}"/>
    <pc:docChg chg="modSld">
      <pc:chgData name="Rocco Tropea" userId="S::tropea.r@northeastern.edu::84229e3f-ae8a-43e1-9dda-219454415935" providerId="AD" clId="Web-{108F2CEF-78B2-447A-B541-FBC5D0167C9E}" dt="2023-07-21T15:39:32.277" v="4" actId="1076"/>
      <pc:docMkLst>
        <pc:docMk/>
      </pc:docMkLst>
      <pc:sldChg chg="addSp modSp">
        <pc:chgData name="Rocco Tropea" userId="S::tropea.r@northeastern.edu::84229e3f-ae8a-43e1-9dda-219454415935" providerId="AD" clId="Web-{108F2CEF-78B2-447A-B541-FBC5D0167C9E}" dt="2023-07-21T15:39:32.277" v="4" actId="1076"/>
        <pc:sldMkLst>
          <pc:docMk/>
          <pc:sldMk cId="3690981885" sldId="259"/>
        </pc:sldMkLst>
        <pc:picChg chg="add mod">
          <ac:chgData name="Rocco Tropea" userId="S::tropea.r@northeastern.edu::84229e3f-ae8a-43e1-9dda-219454415935" providerId="AD" clId="Web-{108F2CEF-78B2-447A-B541-FBC5D0167C9E}" dt="2023-07-21T15:39:32.277" v="4" actId="1076"/>
          <ac:picMkLst>
            <pc:docMk/>
            <pc:sldMk cId="3690981885" sldId="259"/>
            <ac:picMk id="4" creationId="{2537FD77-A81E-D0F0-92DD-1358CD60E722}"/>
          </ac:picMkLst>
        </pc:picChg>
      </pc:sldChg>
    </pc:docChg>
  </pc:docChgLst>
  <pc:docChgLst>
    <pc:chgData name="Rocco Tropea" userId="84229e3f-ae8a-43e1-9dda-219454415935" providerId="ADAL" clId="{94D98896-485C-4837-9EF7-2AB619560A7C}"/>
    <pc:docChg chg="undo custSel addSld delSld modSld sldOrd delMainMaster">
      <pc:chgData name="Rocco Tropea" userId="84229e3f-ae8a-43e1-9dda-219454415935" providerId="ADAL" clId="{94D98896-485C-4837-9EF7-2AB619560A7C}" dt="2023-12-06T18:17:54.929" v="7177" actId="20577"/>
      <pc:docMkLst>
        <pc:docMk/>
      </pc:docMkLst>
      <pc:sldChg chg="addSp modSp mod modNotesTx">
        <pc:chgData name="Rocco Tropea" userId="84229e3f-ae8a-43e1-9dda-219454415935" providerId="ADAL" clId="{94D98896-485C-4837-9EF7-2AB619560A7C}" dt="2023-12-05T17:04:21.054" v="6118" actId="20577"/>
        <pc:sldMkLst>
          <pc:docMk/>
          <pc:sldMk cId="109857222" sldId="256"/>
        </pc:sldMkLst>
        <pc:spChg chg="mod">
          <ac:chgData name="Rocco Tropea" userId="84229e3f-ae8a-43e1-9dda-219454415935" providerId="ADAL" clId="{94D98896-485C-4837-9EF7-2AB619560A7C}" dt="2023-12-05T14:13:13.364" v="2982" actId="14100"/>
          <ac:spMkLst>
            <pc:docMk/>
            <pc:sldMk cId="109857222" sldId="256"/>
            <ac:spMk id="3" creationId="{00000000-0000-0000-0000-000000000000}"/>
          </ac:spMkLst>
        </pc:spChg>
        <pc:spChg chg="mod">
          <ac:chgData name="Rocco Tropea" userId="84229e3f-ae8a-43e1-9dda-219454415935" providerId="ADAL" clId="{94D98896-485C-4837-9EF7-2AB619560A7C}" dt="2023-12-05T14:12:39.444" v="2970" actId="115"/>
          <ac:spMkLst>
            <pc:docMk/>
            <pc:sldMk cId="109857222" sldId="256"/>
            <ac:spMk id="7" creationId="{7270F73D-B277-48EA-A07D-7F7F77F4ED41}"/>
          </ac:spMkLst>
        </pc:spChg>
        <pc:picChg chg="add mod">
          <ac:chgData name="Rocco Tropea" userId="84229e3f-ae8a-43e1-9dda-219454415935" providerId="ADAL" clId="{94D98896-485C-4837-9EF7-2AB619560A7C}" dt="2023-12-05T15:46:50.645" v="4400" actId="1076"/>
          <ac:picMkLst>
            <pc:docMk/>
            <pc:sldMk cId="109857222" sldId="256"/>
            <ac:picMk id="4" creationId="{432879EE-809D-6BE8-A07A-D33FC1B01A57}"/>
          </ac:picMkLst>
        </pc:picChg>
      </pc:sldChg>
      <pc:sldChg chg="del">
        <pc:chgData name="Rocco Tropea" userId="84229e3f-ae8a-43e1-9dda-219454415935" providerId="ADAL" clId="{94D98896-485C-4837-9EF7-2AB619560A7C}" dt="2023-12-05T14:07:38.465" v="2878" actId="47"/>
        <pc:sldMkLst>
          <pc:docMk/>
          <pc:sldMk cId="3126817555" sldId="260"/>
        </pc:sldMkLst>
      </pc:sldChg>
      <pc:sldChg chg="del">
        <pc:chgData name="Rocco Tropea" userId="84229e3f-ae8a-43e1-9dda-219454415935" providerId="ADAL" clId="{94D98896-485C-4837-9EF7-2AB619560A7C}" dt="2023-12-05T14:08:10.550" v="2887" actId="47"/>
        <pc:sldMkLst>
          <pc:docMk/>
          <pc:sldMk cId="2581542744" sldId="264"/>
        </pc:sldMkLst>
      </pc:sldChg>
      <pc:sldChg chg="del">
        <pc:chgData name="Rocco Tropea" userId="84229e3f-ae8a-43e1-9dda-219454415935" providerId="ADAL" clId="{94D98896-485C-4837-9EF7-2AB619560A7C}" dt="2023-12-05T14:08:13.218" v="2890" actId="47"/>
        <pc:sldMkLst>
          <pc:docMk/>
          <pc:sldMk cId="1577098607" sldId="266"/>
        </pc:sldMkLst>
      </pc:sldChg>
      <pc:sldChg chg="del delCm modNotesTx">
        <pc:chgData name="Rocco Tropea" userId="84229e3f-ae8a-43e1-9dda-219454415935" providerId="ADAL" clId="{94D98896-485C-4837-9EF7-2AB619560A7C}" dt="2023-12-05T14:08:12.386" v="2889" actId="47"/>
        <pc:sldMkLst>
          <pc:docMk/>
          <pc:sldMk cId="1913617440" sldId="267"/>
        </pc:sldMkLst>
      </pc:sldChg>
      <pc:sldChg chg="del">
        <pc:chgData name="Rocco Tropea" userId="84229e3f-ae8a-43e1-9dda-219454415935" providerId="ADAL" clId="{94D98896-485C-4837-9EF7-2AB619560A7C}" dt="2023-12-05T14:08:16.256" v="2892" actId="47"/>
        <pc:sldMkLst>
          <pc:docMk/>
          <pc:sldMk cId="480915202" sldId="268"/>
        </pc:sldMkLst>
      </pc:sldChg>
      <pc:sldChg chg="modNotesTx">
        <pc:chgData name="Rocco Tropea" userId="84229e3f-ae8a-43e1-9dda-219454415935" providerId="ADAL" clId="{94D98896-485C-4837-9EF7-2AB619560A7C}" dt="2023-12-05T17:04:27.564" v="6124" actId="20577"/>
        <pc:sldMkLst>
          <pc:docMk/>
          <pc:sldMk cId="1320016359" sldId="271"/>
        </pc:sldMkLst>
      </pc:sldChg>
      <pc:sldChg chg="addSp delSp modSp mod delCm modNotesTx">
        <pc:chgData name="Rocco Tropea" userId="84229e3f-ae8a-43e1-9dda-219454415935" providerId="ADAL" clId="{94D98896-485C-4837-9EF7-2AB619560A7C}" dt="2023-12-06T17:59:59.024" v="7156" actId="14100"/>
        <pc:sldMkLst>
          <pc:docMk/>
          <pc:sldMk cId="3090748516" sldId="272"/>
        </pc:sldMkLst>
        <pc:spChg chg="mod">
          <ac:chgData name="Rocco Tropea" userId="84229e3f-ae8a-43e1-9dda-219454415935" providerId="ADAL" clId="{94D98896-485C-4837-9EF7-2AB619560A7C}" dt="2023-12-05T14:19:49.460" v="3047" actId="1076"/>
          <ac:spMkLst>
            <pc:docMk/>
            <pc:sldMk cId="3090748516" sldId="272"/>
            <ac:spMk id="2" creationId="{B2901CBF-E5DA-F419-DBEB-D9B0F13FE907}"/>
          </ac:spMkLst>
        </pc:spChg>
        <pc:spChg chg="add mod">
          <ac:chgData name="Rocco Tropea" userId="84229e3f-ae8a-43e1-9dda-219454415935" providerId="ADAL" clId="{94D98896-485C-4837-9EF7-2AB619560A7C}" dt="2023-12-05T14:19:52.396" v="3048" actId="1076"/>
          <ac:spMkLst>
            <pc:docMk/>
            <pc:sldMk cId="3090748516" sldId="272"/>
            <ac:spMk id="3" creationId="{EE1BD072-872E-C361-F3C2-C16F70C919A6}"/>
          </ac:spMkLst>
        </pc:spChg>
        <pc:spChg chg="add mod">
          <ac:chgData name="Rocco Tropea" userId="84229e3f-ae8a-43e1-9dda-219454415935" providerId="ADAL" clId="{94D98896-485C-4837-9EF7-2AB619560A7C}" dt="2023-12-05T15:48:52.689" v="4590" actId="1076"/>
          <ac:spMkLst>
            <pc:docMk/>
            <pc:sldMk cId="3090748516" sldId="272"/>
            <ac:spMk id="4" creationId="{2AE34030-9D92-336B-E348-E41694AA0A7B}"/>
          </ac:spMkLst>
        </pc:spChg>
        <pc:spChg chg="add mod">
          <ac:chgData name="Rocco Tropea" userId="84229e3f-ae8a-43e1-9dda-219454415935" providerId="ADAL" clId="{94D98896-485C-4837-9EF7-2AB619560A7C}" dt="2023-12-06T17:59:38.977" v="7155" actId="1076"/>
          <ac:spMkLst>
            <pc:docMk/>
            <pc:sldMk cId="3090748516" sldId="272"/>
            <ac:spMk id="6" creationId="{31BD0F1E-4D8A-1E5B-E743-F364EF86FFCC}"/>
          </ac:spMkLst>
        </pc:spChg>
        <pc:spChg chg="add del mod">
          <ac:chgData name="Rocco Tropea" userId="84229e3f-ae8a-43e1-9dda-219454415935" providerId="ADAL" clId="{94D98896-485C-4837-9EF7-2AB619560A7C}" dt="2023-12-05T15:50:34.308" v="4707" actId="478"/>
          <ac:spMkLst>
            <pc:docMk/>
            <pc:sldMk cId="3090748516" sldId="272"/>
            <ac:spMk id="6" creationId="{5558A5D8-8135-ECF5-EE62-8C29DE6271D3}"/>
          </ac:spMkLst>
        </pc:spChg>
        <pc:spChg chg="add mod">
          <ac:chgData name="Rocco Tropea" userId="84229e3f-ae8a-43e1-9dda-219454415935" providerId="ADAL" clId="{94D98896-485C-4837-9EF7-2AB619560A7C}" dt="2023-12-05T15:54:46.656" v="4862" actId="1076"/>
          <ac:spMkLst>
            <pc:docMk/>
            <pc:sldMk cId="3090748516" sldId="272"/>
            <ac:spMk id="7" creationId="{ADE26CBD-782C-B957-B122-8F9A34A72D75}"/>
          </ac:spMkLst>
        </pc:spChg>
        <pc:spChg chg="mod">
          <ac:chgData name="Rocco Tropea" userId="84229e3f-ae8a-43e1-9dda-219454415935" providerId="ADAL" clId="{94D98896-485C-4837-9EF7-2AB619560A7C}" dt="2023-12-05T15:49:56.638" v="4611" actId="1076"/>
          <ac:spMkLst>
            <pc:docMk/>
            <pc:sldMk cId="3090748516" sldId="272"/>
            <ac:spMk id="21" creationId="{C06D3442-575A-C9A4-B90F-30128254737C}"/>
          </ac:spMkLst>
        </pc:spChg>
        <pc:spChg chg="mod">
          <ac:chgData name="Rocco Tropea" userId="84229e3f-ae8a-43e1-9dda-219454415935" providerId="ADAL" clId="{94D98896-485C-4837-9EF7-2AB619560A7C}" dt="2023-12-06T17:59:59.024" v="7156" actId="14100"/>
          <ac:spMkLst>
            <pc:docMk/>
            <pc:sldMk cId="3090748516" sldId="272"/>
            <ac:spMk id="22" creationId="{9C46599F-6906-980A-1959-9D33460B3089}"/>
          </ac:spMkLst>
        </pc:spChg>
        <pc:spChg chg="mod">
          <ac:chgData name="Rocco Tropea" userId="84229e3f-ae8a-43e1-9dda-219454415935" providerId="ADAL" clId="{94D98896-485C-4837-9EF7-2AB619560A7C}" dt="2023-12-05T15:49:29.003" v="4606" actId="1076"/>
          <ac:spMkLst>
            <pc:docMk/>
            <pc:sldMk cId="3090748516" sldId="272"/>
            <ac:spMk id="23" creationId="{CF602332-2BC3-BCEA-9C7D-8A5E014325A8}"/>
          </ac:spMkLst>
        </pc:spChg>
        <pc:spChg chg="mod">
          <ac:chgData name="Rocco Tropea" userId="84229e3f-ae8a-43e1-9dda-219454415935" providerId="ADAL" clId="{94D98896-485C-4837-9EF7-2AB619560A7C}" dt="2023-12-05T15:55:36.585" v="4863" actId="1076"/>
          <ac:spMkLst>
            <pc:docMk/>
            <pc:sldMk cId="3090748516" sldId="272"/>
            <ac:spMk id="24" creationId="{AABC1322-9A86-2779-2C91-B14E8AEFB230}"/>
          </ac:spMkLst>
        </pc:spChg>
        <pc:spChg chg="mod">
          <ac:chgData name="Rocco Tropea" userId="84229e3f-ae8a-43e1-9dda-219454415935" providerId="ADAL" clId="{94D98896-485C-4837-9EF7-2AB619560A7C}" dt="2023-12-06T17:36:39.550" v="6695" actId="20577"/>
          <ac:spMkLst>
            <pc:docMk/>
            <pc:sldMk cId="3090748516" sldId="272"/>
            <ac:spMk id="26" creationId="{99D0B9E7-D69D-9D0E-1A7D-F53A7A217563}"/>
          </ac:spMkLst>
        </pc:spChg>
        <pc:spChg chg="mod">
          <ac:chgData name="Rocco Tropea" userId="84229e3f-ae8a-43e1-9dda-219454415935" providerId="ADAL" clId="{94D98896-485C-4837-9EF7-2AB619560A7C}" dt="2023-12-05T15:56:00.679" v="4868" actId="1076"/>
          <ac:spMkLst>
            <pc:docMk/>
            <pc:sldMk cId="3090748516" sldId="272"/>
            <ac:spMk id="27" creationId="{B0C94772-896E-8385-D96E-A5B41C220497}"/>
          </ac:spMkLst>
        </pc:spChg>
        <pc:spChg chg="mod">
          <ac:chgData name="Rocco Tropea" userId="84229e3f-ae8a-43e1-9dda-219454415935" providerId="ADAL" clId="{94D98896-485C-4837-9EF7-2AB619560A7C}" dt="2023-12-05T15:49:56.638" v="4611" actId="1076"/>
          <ac:spMkLst>
            <pc:docMk/>
            <pc:sldMk cId="3090748516" sldId="272"/>
            <ac:spMk id="28" creationId="{49902776-54B1-8E03-A02A-7B166047417F}"/>
          </ac:spMkLst>
        </pc:spChg>
        <pc:picChg chg="add del mod">
          <ac:chgData name="Rocco Tropea" userId="84229e3f-ae8a-43e1-9dda-219454415935" providerId="ADAL" clId="{94D98896-485C-4837-9EF7-2AB619560A7C}" dt="2023-12-06T17:59:09.899" v="7145" actId="478"/>
          <ac:picMkLst>
            <pc:docMk/>
            <pc:sldMk cId="3090748516" sldId="272"/>
            <ac:picMk id="5" creationId="{ED9D5243-9CD9-487A-AC32-D0650BA0353A}"/>
          </ac:picMkLst>
        </pc:picChg>
        <pc:picChg chg="mod">
          <ac:chgData name="Rocco Tropea" userId="84229e3f-ae8a-43e1-9dda-219454415935" providerId="ADAL" clId="{94D98896-485C-4837-9EF7-2AB619560A7C}" dt="2023-12-05T15:55:56.633" v="4867" actId="1076"/>
          <ac:picMkLst>
            <pc:docMk/>
            <pc:sldMk cId="3090748516" sldId="272"/>
            <ac:picMk id="25" creationId="{B53E64D4-0DCF-1177-CF0E-1FB900E3F70D}"/>
          </ac:picMkLst>
        </pc:picChg>
        <pc:picChg chg="mod">
          <ac:chgData name="Rocco Tropea" userId="84229e3f-ae8a-43e1-9dda-219454415935" providerId="ADAL" clId="{94D98896-485C-4837-9EF7-2AB619560A7C}" dt="2023-12-05T15:49:09.813" v="4594" actId="1076"/>
          <ac:picMkLst>
            <pc:docMk/>
            <pc:sldMk cId="3090748516" sldId="272"/>
            <ac:picMk id="29" creationId="{42667CAB-99F9-EBB6-FA9D-E1E689B8EC11}"/>
          </ac:picMkLst>
        </pc:picChg>
      </pc:sldChg>
      <pc:sldChg chg="del delCm modNotesTx">
        <pc:chgData name="Rocco Tropea" userId="84229e3f-ae8a-43e1-9dda-219454415935" providerId="ADAL" clId="{94D98896-485C-4837-9EF7-2AB619560A7C}" dt="2023-12-05T14:08:08.718" v="2885" actId="47"/>
        <pc:sldMkLst>
          <pc:docMk/>
          <pc:sldMk cId="1822488677" sldId="273"/>
        </pc:sldMkLst>
      </pc:sldChg>
      <pc:sldChg chg="del delCm">
        <pc:chgData name="Rocco Tropea" userId="84229e3f-ae8a-43e1-9dda-219454415935" providerId="ADAL" clId="{94D98896-485C-4837-9EF7-2AB619560A7C}" dt="2023-12-05T14:08:11.480" v="2888" actId="47"/>
        <pc:sldMkLst>
          <pc:docMk/>
          <pc:sldMk cId="1424162888" sldId="274"/>
        </pc:sldMkLst>
      </pc:sldChg>
      <pc:sldChg chg="del">
        <pc:chgData name="Rocco Tropea" userId="84229e3f-ae8a-43e1-9dda-219454415935" providerId="ADAL" clId="{94D98896-485C-4837-9EF7-2AB619560A7C}" dt="2023-12-05T14:08:15.136" v="2891" actId="47"/>
        <pc:sldMkLst>
          <pc:docMk/>
          <pc:sldMk cId="873647452" sldId="275"/>
        </pc:sldMkLst>
      </pc:sldChg>
      <pc:sldChg chg="modSp del mod">
        <pc:chgData name="Rocco Tropea" userId="84229e3f-ae8a-43e1-9dda-219454415935" providerId="ADAL" clId="{94D98896-485C-4837-9EF7-2AB619560A7C}" dt="2023-12-05T14:07:36.514" v="2877" actId="47"/>
        <pc:sldMkLst>
          <pc:docMk/>
          <pc:sldMk cId="619579473" sldId="276"/>
        </pc:sldMkLst>
        <pc:spChg chg="mod">
          <ac:chgData name="Rocco Tropea" userId="84229e3f-ae8a-43e1-9dda-219454415935" providerId="ADAL" clId="{94D98896-485C-4837-9EF7-2AB619560A7C}" dt="2023-12-05T02:58:00.927" v="104" actId="1076"/>
          <ac:spMkLst>
            <pc:docMk/>
            <pc:sldMk cId="619579473" sldId="276"/>
            <ac:spMk id="2" creationId="{00000000-0000-0000-0000-000000000000}"/>
          </ac:spMkLst>
        </pc:spChg>
        <pc:spChg chg="mod">
          <ac:chgData name="Rocco Tropea" userId="84229e3f-ae8a-43e1-9dda-219454415935" providerId="ADAL" clId="{94D98896-485C-4837-9EF7-2AB619560A7C}" dt="2023-12-05T03:28:18.309" v="635" actId="20577"/>
          <ac:spMkLst>
            <pc:docMk/>
            <pc:sldMk cId="619579473" sldId="276"/>
            <ac:spMk id="3" creationId="{00000000-0000-0000-0000-000000000000}"/>
          </ac:spMkLst>
        </pc:spChg>
      </pc:sldChg>
      <pc:sldChg chg="addSp modSp del mod">
        <pc:chgData name="Rocco Tropea" userId="84229e3f-ae8a-43e1-9dda-219454415935" providerId="ADAL" clId="{94D98896-485C-4837-9EF7-2AB619560A7C}" dt="2023-12-05T03:24:51.083" v="511" actId="47"/>
        <pc:sldMkLst>
          <pc:docMk/>
          <pc:sldMk cId="3440448894" sldId="277"/>
        </pc:sldMkLst>
        <pc:spChg chg="add mod">
          <ac:chgData name="Rocco Tropea" userId="84229e3f-ae8a-43e1-9dda-219454415935" providerId="ADAL" clId="{94D98896-485C-4837-9EF7-2AB619560A7C}" dt="2023-12-05T03:24:04.162" v="446" actId="20577"/>
          <ac:spMkLst>
            <pc:docMk/>
            <pc:sldMk cId="3440448894" sldId="277"/>
            <ac:spMk id="3" creationId="{47D49721-95D6-F5CA-66EC-08D3ACD0AAEA}"/>
          </ac:spMkLst>
        </pc:spChg>
        <pc:picChg chg="add mod">
          <ac:chgData name="Rocco Tropea" userId="84229e3f-ae8a-43e1-9dda-219454415935" providerId="ADAL" clId="{94D98896-485C-4837-9EF7-2AB619560A7C}" dt="2023-12-05T03:24:26.150" v="448" actId="1076"/>
          <ac:picMkLst>
            <pc:docMk/>
            <pc:sldMk cId="3440448894" sldId="277"/>
            <ac:picMk id="2" creationId="{6E4330D6-5EFF-C449-23CC-B4AD9631411D}"/>
          </ac:picMkLst>
        </pc:picChg>
        <pc:picChg chg="mod">
          <ac:chgData name="Rocco Tropea" userId="84229e3f-ae8a-43e1-9dda-219454415935" providerId="ADAL" clId="{94D98896-485C-4837-9EF7-2AB619560A7C}" dt="2023-12-05T03:16:29.512" v="151" actId="1076"/>
          <ac:picMkLst>
            <pc:docMk/>
            <pc:sldMk cId="3440448894" sldId="277"/>
            <ac:picMk id="4" creationId="{CDA828BE-2E49-5807-31C7-1C5E252FC760}"/>
          </ac:picMkLst>
        </pc:picChg>
      </pc:sldChg>
      <pc:sldChg chg="modSp del mod modNotesTx">
        <pc:chgData name="Rocco Tropea" userId="84229e3f-ae8a-43e1-9dda-219454415935" providerId="ADAL" clId="{94D98896-485C-4837-9EF7-2AB619560A7C}" dt="2023-12-05T14:07:44.188" v="2879" actId="47"/>
        <pc:sldMkLst>
          <pc:docMk/>
          <pc:sldMk cId="710274104" sldId="278"/>
        </pc:sldMkLst>
        <pc:spChg chg="mod">
          <ac:chgData name="Rocco Tropea" userId="84229e3f-ae8a-43e1-9dda-219454415935" providerId="ADAL" clId="{94D98896-485C-4837-9EF7-2AB619560A7C}" dt="2023-12-05T03:16:10.746" v="148" actId="20577"/>
          <ac:spMkLst>
            <pc:docMk/>
            <pc:sldMk cId="710274104" sldId="278"/>
            <ac:spMk id="5" creationId="{1DC3FDDC-31C2-FBB5-9982-7B08D9973F46}"/>
          </ac:spMkLst>
        </pc:spChg>
      </pc:sldChg>
      <pc:sldChg chg="addSp delSp modSp del mod modNotesTx">
        <pc:chgData name="Rocco Tropea" userId="84229e3f-ae8a-43e1-9dda-219454415935" providerId="ADAL" clId="{94D98896-485C-4837-9EF7-2AB619560A7C}" dt="2023-12-05T14:07:56.305" v="2882" actId="47"/>
        <pc:sldMkLst>
          <pc:docMk/>
          <pc:sldMk cId="306476044" sldId="279"/>
        </pc:sldMkLst>
        <pc:spChg chg="mod">
          <ac:chgData name="Rocco Tropea" userId="84229e3f-ae8a-43e1-9dda-219454415935" providerId="ADAL" clId="{94D98896-485C-4837-9EF7-2AB619560A7C}" dt="2023-12-05T04:06:26.524" v="948" actId="20577"/>
          <ac:spMkLst>
            <pc:docMk/>
            <pc:sldMk cId="306476044" sldId="279"/>
            <ac:spMk id="2" creationId="{1473917C-AFFE-F23D-1D56-D675D0466FEC}"/>
          </ac:spMkLst>
        </pc:spChg>
        <pc:spChg chg="mod">
          <ac:chgData name="Rocco Tropea" userId="84229e3f-ae8a-43e1-9dda-219454415935" providerId="ADAL" clId="{94D98896-485C-4837-9EF7-2AB619560A7C}" dt="2023-12-05T03:35:47.970" v="925"/>
          <ac:spMkLst>
            <pc:docMk/>
            <pc:sldMk cId="306476044" sldId="279"/>
            <ac:spMk id="4" creationId="{E5FB48DA-D041-0DB8-373B-B4849C9632C2}"/>
          </ac:spMkLst>
        </pc:spChg>
        <pc:spChg chg="mod">
          <ac:chgData name="Rocco Tropea" userId="84229e3f-ae8a-43e1-9dda-219454415935" providerId="ADAL" clId="{94D98896-485C-4837-9EF7-2AB619560A7C}" dt="2023-12-05T03:35:47.970" v="925"/>
          <ac:spMkLst>
            <pc:docMk/>
            <pc:sldMk cId="306476044" sldId="279"/>
            <ac:spMk id="5" creationId="{5B9B8282-3FE1-01AC-6793-244671C280EB}"/>
          </ac:spMkLst>
        </pc:spChg>
        <pc:spChg chg="add del mod">
          <ac:chgData name="Rocco Tropea" userId="84229e3f-ae8a-43e1-9dda-219454415935" providerId="ADAL" clId="{94D98896-485C-4837-9EF7-2AB619560A7C}" dt="2023-12-05T03:36:04.549" v="928" actId="478"/>
          <ac:spMkLst>
            <pc:docMk/>
            <pc:sldMk cId="306476044" sldId="279"/>
            <ac:spMk id="8" creationId="{D98EA3D0-B884-8BC6-5711-A7CA15DBD0A1}"/>
          </ac:spMkLst>
        </pc:spChg>
        <pc:spChg chg="add del mod">
          <ac:chgData name="Rocco Tropea" userId="84229e3f-ae8a-43e1-9dda-219454415935" providerId="ADAL" clId="{94D98896-485C-4837-9EF7-2AB619560A7C}" dt="2023-12-05T03:36:04.549" v="928" actId="478"/>
          <ac:spMkLst>
            <pc:docMk/>
            <pc:sldMk cId="306476044" sldId="279"/>
            <ac:spMk id="9" creationId="{8EBD3FD7-97B7-9658-2EA0-543D72ED74EC}"/>
          </ac:spMkLst>
        </pc:spChg>
        <pc:spChg chg="add del mod">
          <ac:chgData name="Rocco Tropea" userId="84229e3f-ae8a-43e1-9dda-219454415935" providerId="ADAL" clId="{94D98896-485C-4837-9EF7-2AB619560A7C}" dt="2023-12-05T03:36:04.549" v="928" actId="478"/>
          <ac:spMkLst>
            <pc:docMk/>
            <pc:sldMk cId="306476044" sldId="279"/>
            <ac:spMk id="11" creationId="{415D76EE-28D3-8562-4E5A-2C2694F61664}"/>
          </ac:spMkLst>
        </pc:spChg>
        <pc:spChg chg="add del mod">
          <ac:chgData name="Rocco Tropea" userId="84229e3f-ae8a-43e1-9dda-219454415935" providerId="ADAL" clId="{94D98896-485C-4837-9EF7-2AB619560A7C}" dt="2023-12-05T03:36:04.549" v="928" actId="478"/>
          <ac:spMkLst>
            <pc:docMk/>
            <pc:sldMk cId="306476044" sldId="279"/>
            <ac:spMk id="13" creationId="{6751457D-F60D-9BEB-AD9B-6903934B8690}"/>
          </ac:spMkLst>
        </pc:spChg>
        <pc:spChg chg="add del mod">
          <ac:chgData name="Rocco Tropea" userId="84229e3f-ae8a-43e1-9dda-219454415935" providerId="ADAL" clId="{94D98896-485C-4837-9EF7-2AB619560A7C}" dt="2023-12-05T03:36:04.549" v="928" actId="478"/>
          <ac:spMkLst>
            <pc:docMk/>
            <pc:sldMk cId="306476044" sldId="279"/>
            <ac:spMk id="15" creationId="{396F6EE8-7E81-A4E2-4498-31B0433A61E4}"/>
          </ac:spMkLst>
        </pc:spChg>
        <pc:spChg chg="add del mod">
          <ac:chgData name="Rocco Tropea" userId="84229e3f-ae8a-43e1-9dda-219454415935" providerId="ADAL" clId="{94D98896-485C-4837-9EF7-2AB619560A7C}" dt="2023-12-05T03:36:41.567" v="936" actId="478"/>
          <ac:spMkLst>
            <pc:docMk/>
            <pc:sldMk cId="306476044" sldId="279"/>
            <ac:spMk id="22" creationId="{747C3E42-C1CB-E75C-9E04-A3973E1014A7}"/>
          </ac:spMkLst>
        </pc:spChg>
        <pc:spChg chg="add del mod">
          <ac:chgData name="Rocco Tropea" userId="84229e3f-ae8a-43e1-9dda-219454415935" providerId="ADAL" clId="{94D98896-485C-4837-9EF7-2AB619560A7C}" dt="2023-12-05T03:36:41.567" v="936" actId="478"/>
          <ac:spMkLst>
            <pc:docMk/>
            <pc:sldMk cId="306476044" sldId="279"/>
            <ac:spMk id="23" creationId="{55E7A714-CC6B-78A7-302F-B820069038E8}"/>
          </ac:spMkLst>
        </pc:spChg>
        <pc:spChg chg="add del mod">
          <ac:chgData name="Rocco Tropea" userId="84229e3f-ae8a-43e1-9dda-219454415935" providerId="ADAL" clId="{94D98896-485C-4837-9EF7-2AB619560A7C}" dt="2023-12-05T03:36:41.567" v="936" actId="478"/>
          <ac:spMkLst>
            <pc:docMk/>
            <pc:sldMk cId="306476044" sldId="279"/>
            <ac:spMk id="25" creationId="{56567750-97F3-EC48-9662-FB5C17CD5F49}"/>
          </ac:spMkLst>
        </pc:spChg>
        <pc:spChg chg="add del mod">
          <ac:chgData name="Rocco Tropea" userId="84229e3f-ae8a-43e1-9dda-219454415935" providerId="ADAL" clId="{94D98896-485C-4837-9EF7-2AB619560A7C}" dt="2023-12-05T03:36:41.567" v="936" actId="478"/>
          <ac:spMkLst>
            <pc:docMk/>
            <pc:sldMk cId="306476044" sldId="279"/>
            <ac:spMk id="27" creationId="{C56E9335-0C7D-67D7-E192-43A780C10EEE}"/>
          </ac:spMkLst>
        </pc:spChg>
        <pc:spChg chg="add del mod">
          <ac:chgData name="Rocco Tropea" userId="84229e3f-ae8a-43e1-9dda-219454415935" providerId="ADAL" clId="{94D98896-485C-4837-9EF7-2AB619560A7C}" dt="2023-12-05T03:36:41.567" v="936" actId="478"/>
          <ac:spMkLst>
            <pc:docMk/>
            <pc:sldMk cId="306476044" sldId="279"/>
            <ac:spMk id="29" creationId="{EA9A8A31-A698-72BB-60D2-5E6BFFE6FFC4}"/>
          </ac:spMkLst>
        </pc:spChg>
        <pc:spChg chg="add mod">
          <ac:chgData name="Rocco Tropea" userId="84229e3f-ae8a-43e1-9dda-219454415935" providerId="ADAL" clId="{94D98896-485C-4837-9EF7-2AB619560A7C}" dt="2023-12-05T04:08:38.513" v="958" actId="20577"/>
          <ac:spMkLst>
            <pc:docMk/>
            <pc:sldMk cId="306476044" sldId="279"/>
            <ac:spMk id="37" creationId="{08C1FFD8-FB63-07EC-1DE1-5EAABEA39F8B}"/>
          </ac:spMkLst>
        </pc:spChg>
        <pc:grpChg chg="add del mod">
          <ac:chgData name="Rocco Tropea" userId="84229e3f-ae8a-43e1-9dda-219454415935" providerId="ADAL" clId="{94D98896-485C-4837-9EF7-2AB619560A7C}" dt="2023-12-05T03:36:00.875" v="927" actId="478"/>
          <ac:grpSpMkLst>
            <pc:docMk/>
            <pc:sldMk cId="306476044" sldId="279"/>
            <ac:grpSpMk id="3" creationId="{C39B8036-96D7-2417-BF60-30369231FE80}"/>
          </ac:grpSpMkLst>
        </pc:grpChg>
        <pc:picChg chg="add del mod">
          <ac:chgData name="Rocco Tropea" userId="84229e3f-ae8a-43e1-9dda-219454415935" providerId="ADAL" clId="{94D98896-485C-4837-9EF7-2AB619560A7C}" dt="2023-12-05T03:35:59.657" v="926" actId="478"/>
          <ac:picMkLst>
            <pc:docMk/>
            <pc:sldMk cId="306476044" sldId="279"/>
            <ac:picMk id="6" creationId="{6A36A593-643E-1C3B-7C56-6FDAA6821A60}"/>
          </ac:picMkLst>
        </pc:picChg>
        <pc:picChg chg="add del mod">
          <ac:chgData name="Rocco Tropea" userId="84229e3f-ae8a-43e1-9dda-219454415935" providerId="ADAL" clId="{94D98896-485C-4837-9EF7-2AB619560A7C}" dt="2023-12-05T03:36:41.567" v="936" actId="478"/>
          <ac:picMkLst>
            <pc:docMk/>
            <pc:sldMk cId="306476044" sldId="279"/>
            <ac:picMk id="20" creationId="{7886A9F4-C924-4521-C9B1-B2D155C57E4A}"/>
          </ac:picMkLst>
        </pc:picChg>
        <pc:picChg chg="add mod">
          <ac:chgData name="Rocco Tropea" userId="84229e3f-ae8a-43e1-9dda-219454415935" providerId="ADAL" clId="{94D98896-485C-4837-9EF7-2AB619560A7C}" dt="2023-12-05T03:37:02.718" v="939" actId="1076"/>
          <ac:picMkLst>
            <pc:docMk/>
            <pc:sldMk cId="306476044" sldId="279"/>
            <ac:picMk id="36" creationId="{CE919111-F4D3-976A-0495-D14E0414248D}"/>
          </ac:picMkLst>
        </pc:picChg>
        <pc:picChg chg="add del mod">
          <ac:chgData name="Rocco Tropea" userId="84229e3f-ae8a-43e1-9dda-219454415935" providerId="ADAL" clId="{94D98896-485C-4837-9EF7-2AB619560A7C}" dt="2023-12-05T03:34:53.382" v="924"/>
          <ac:picMkLst>
            <pc:docMk/>
            <pc:sldMk cId="306476044" sldId="279"/>
            <ac:picMk id="1026" creationId="{6C9FC48E-FB8E-7006-6079-C0BF200D1BB4}"/>
          </ac:picMkLst>
        </pc:picChg>
        <pc:cxnChg chg="add del mod">
          <ac:chgData name="Rocco Tropea" userId="84229e3f-ae8a-43e1-9dda-219454415935" providerId="ADAL" clId="{94D98896-485C-4837-9EF7-2AB619560A7C}" dt="2023-12-05T03:36:04.549" v="928" actId="478"/>
          <ac:cxnSpMkLst>
            <pc:docMk/>
            <pc:sldMk cId="306476044" sldId="279"/>
            <ac:cxnSpMk id="7" creationId="{BBF710EA-F30E-0C0A-2A1C-632DA498204F}"/>
          </ac:cxnSpMkLst>
        </pc:cxnChg>
        <pc:cxnChg chg="add del mod">
          <ac:chgData name="Rocco Tropea" userId="84229e3f-ae8a-43e1-9dda-219454415935" providerId="ADAL" clId="{94D98896-485C-4837-9EF7-2AB619560A7C}" dt="2023-12-05T03:36:04.549" v="928" actId="478"/>
          <ac:cxnSpMkLst>
            <pc:docMk/>
            <pc:sldMk cId="306476044" sldId="279"/>
            <ac:cxnSpMk id="10" creationId="{36161CC1-33F8-1B36-C3F2-6C16A93BCC3A}"/>
          </ac:cxnSpMkLst>
        </pc:cxnChg>
        <pc:cxnChg chg="add del mod">
          <ac:chgData name="Rocco Tropea" userId="84229e3f-ae8a-43e1-9dda-219454415935" providerId="ADAL" clId="{94D98896-485C-4837-9EF7-2AB619560A7C}" dt="2023-12-05T03:36:04.549" v="928" actId="478"/>
          <ac:cxnSpMkLst>
            <pc:docMk/>
            <pc:sldMk cId="306476044" sldId="279"/>
            <ac:cxnSpMk id="12" creationId="{A0D6ADB7-04B6-0F80-DE07-C218DEE76C74}"/>
          </ac:cxnSpMkLst>
        </pc:cxnChg>
        <pc:cxnChg chg="add del mod">
          <ac:chgData name="Rocco Tropea" userId="84229e3f-ae8a-43e1-9dda-219454415935" providerId="ADAL" clId="{94D98896-485C-4837-9EF7-2AB619560A7C}" dt="2023-12-05T03:36:04.549" v="928" actId="478"/>
          <ac:cxnSpMkLst>
            <pc:docMk/>
            <pc:sldMk cId="306476044" sldId="279"/>
            <ac:cxnSpMk id="14" creationId="{22E73B47-2BE5-B37A-0CDE-2B0EF53FC0CD}"/>
          </ac:cxnSpMkLst>
        </pc:cxnChg>
        <pc:cxnChg chg="add del mod">
          <ac:chgData name="Rocco Tropea" userId="84229e3f-ae8a-43e1-9dda-219454415935" providerId="ADAL" clId="{94D98896-485C-4837-9EF7-2AB619560A7C}" dt="2023-12-05T03:36:04.549" v="928" actId="478"/>
          <ac:cxnSpMkLst>
            <pc:docMk/>
            <pc:sldMk cId="306476044" sldId="279"/>
            <ac:cxnSpMk id="19" creationId="{AB973790-BB1F-2A50-5317-A28BCAA18757}"/>
          </ac:cxnSpMkLst>
        </pc:cxnChg>
        <pc:cxnChg chg="add del mod">
          <ac:chgData name="Rocco Tropea" userId="84229e3f-ae8a-43e1-9dda-219454415935" providerId="ADAL" clId="{94D98896-485C-4837-9EF7-2AB619560A7C}" dt="2023-12-05T03:36:41.567" v="936" actId="478"/>
          <ac:cxnSpMkLst>
            <pc:docMk/>
            <pc:sldMk cId="306476044" sldId="279"/>
            <ac:cxnSpMk id="21" creationId="{408169C9-8707-FC42-BBEE-C189A53C5BE9}"/>
          </ac:cxnSpMkLst>
        </pc:cxnChg>
        <pc:cxnChg chg="add del mod">
          <ac:chgData name="Rocco Tropea" userId="84229e3f-ae8a-43e1-9dda-219454415935" providerId="ADAL" clId="{94D98896-485C-4837-9EF7-2AB619560A7C}" dt="2023-12-05T03:36:41.567" v="936" actId="478"/>
          <ac:cxnSpMkLst>
            <pc:docMk/>
            <pc:sldMk cId="306476044" sldId="279"/>
            <ac:cxnSpMk id="24" creationId="{FA6983CC-6F1A-1B6F-0560-65DB02DF7A49}"/>
          </ac:cxnSpMkLst>
        </pc:cxnChg>
        <pc:cxnChg chg="add del mod">
          <ac:chgData name="Rocco Tropea" userId="84229e3f-ae8a-43e1-9dda-219454415935" providerId="ADAL" clId="{94D98896-485C-4837-9EF7-2AB619560A7C}" dt="2023-12-05T03:36:41.567" v="936" actId="478"/>
          <ac:cxnSpMkLst>
            <pc:docMk/>
            <pc:sldMk cId="306476044" sldId="279"/>
            <ac:cxnSpMk id="26" creationId="{D0E4BCA7-79AE-7E38-CC8B-142464623854}"/>
          </ac:cxnSpMkLst>
        </pc:cxnChg>
        <pc:cxnChg chg="add del mod">
          <ac:chgData name="Rocco Tropea" userId="84229e3f-ae8a-43e1-9dda-219454415935" providerId="ADAL" clId="{94D98896-485C-4837-9EF7-2AB619560A7C}" dt="2023-12-05T03:36:41.567" v="936" actId="478"/>
          <ac:cxnSpMkLst>
            <pc:docMk/>
            <pc:sldMk cId="306476044" sldId="279"/>
            <ac:cxnSpMk id="28" creationId="{6AE31368-60B9-5A7B-8C3D-DBE6FF10FCBD}"/>
          </ac:cxnSpMkLst>
        </pc:cxnChg>
        <pc:cxnChg chg="add del mod">
          <ac:chgData name="Rocco Tropea" userId="84229e3f-ae8a-43e1-9dda-219454415935" providerId="ADAL" clId="{94D98896-485C-4837-9EF7-2AB619560A7C}" dt="2023-12-05T03:36:41.567" v="936" actId="478"/>
          <ac:cxnSpMkLst>
            <pc:docMk/>
            <pc:sldMk cId="306476044" sldId="279"/>
            <ac:cxnSpMk id="30" creationId="{E9CC4F13-A438-70BC-E4EB-49FFA2FF3F25}"/>
          </ac:cxnSpMkLst>
        </pc:cxnChg>
      </pc:sldChg>
      <pc:sldChg chg="del">
        <pc:chgData name="Rocco Tropea" userId="84229e3f-ae8a-43e1-9dda-219454415935" providerId="ADAL" clId="{94D98896-485C-4837-9EF7-2AB619560A7C}" dt="2023-12-05T14:07:58.473" v="2883" actId="47"/>
        <pc:sldMkLst>
          <pc:docMk/>
          <pc:sldMk cId="3448252088" sldId="280"/>
        </pc:sldMkLst>
      </pc:sldChg>
      <pc:sldChg chg="del mod ord modShow modNotesTx">
        <pc:chgData name="Rocco Tropea" userId="84229e3f-ae8a-43e1-9dda-219454415935" providerId="ADAL" clId="{94D98896-485C-4837-9EF7-2AB619560A7C}" dt="2023-12-05T14:08:01.443" v="2884" actId="47"/>
        <pc:sldMkLst>
          <pc:docMk/>
          <pc:sldMk cId="3382829425" sldId="281"/>
        </pc:sldMkLst>
      </pc:sldChg>
      <pc:sldChg chg="delSp add del setBg delDesignElem">
        <pc:chgData name="Rocco Tropea" userId="84229e3f-ae8a-43e1-9dda-219454415935" providerId="ADAL" clId="{94D98896-485C-4837-9EF7-2AB619560A7C}" dt="2023-12-05T03:15:11.597" v="141" actId="47"/>
        <pc:sldMkLst>
          <pc:docMk/>
          <pc:sldMk cId="1237782028" sldId="282"/>
        </pc:sldMkLst>
        <pc:spChg chg="del">
          <ac:chgData name="Rocco Tropea" userId="84229e3f-ae8a-43e1-9dda-219454415935" providerId="ADAL" clId="{94D98896-485C-4837-9EF7-2AB619560A7C}" dt="2023-12-05T03:13:20.231" v="120"/>
          <ac:spMkLst>
            <pc:docMk/>
            <pc:sldMk cId="1237782028" sldId="282"/>
            <ac:spMk id="19" creationId="{AFF8D2E5-2C4E-47B1-930B-6C82B7C31331}"/>
          </ac:spMkLst>
        </pc:spChg>
        <pc:spChg chg="del">
          <ac:chgData name="Rocco Tropea" userId="84229e3f-ae8a-43e1-9dda-219454415935" providerId="ADAL" clId="{94D98896-485C-4837-9EF7-2AB619560A7C}" dt="2023-12-05T03:13:20.231" v="120"/>
          <ac:spMkLst>
            <pc:docMk/>
            <pc:sldMk cId="1237782028" sldId="282"/>
            <ac:spMk id="21" creationId="{801E4ADA-0EA9-4930-846E-3C11E8BED6DD}"/>
          </ac:spMkLst>
        </pc:spChg>
        <pc:spChg chg="del">
          <ac:chgData name="Rocco Tropea" userId="84229e3f-ae8a-43e1-9dda-219454415935" providerId="ADAL" clId="{94D98896-485C-4837-9EF7-2AB619560A7C}" dt="2023-12-05T03:13:20.231" v="120"/>
          <ac:spMkLst>
            <pc:docMk/>
            <pc:sldMk cId="1237782028" sldId="282"/>
            <ac:spMk id="23" creationId="{FB92FFCE-0C90-454E-AA25-D4EE9A6C39C5}"/>
          </ac:spMkLst>
        </pc:spChg>
      </pc:sldChg>
      <pc:sldChg chg="addSp delSp modSp add del mod modNotesTx">
        <pc:chgData name="Rocco Tropea" userId="84229e3f-ae8a-43e1-9dda-219454415935" providerId="ADAL" clId="{94D98896-485C-4837-9EF7-2AB619560A7C}" dt="2023-12-05T14:07:51.406" v="2880" actId="47"/>
        <pc:sldMkLst>
          <pc:docMk/>
          <pc:sldMk cId="2550394990" sldId="283"/>
        </pc:sldMkLst>
        <pc:spChg chg="add del mod">
          <ac:chgData name="Rocco Tropea" userId="84229e3f-ae8a-43e1-9dda-219454415935" providerId="ADAL" clId="{94D98896-485C-4837-9EF7-2AB619560A7C}" dt="2023-12-05T03:13:50.152" v="123" actId="478"/>
          <ac:spMkLst>
            <pc:docMk/>
            <pc:sldMk cId="2550394990" sldId="283"/>
            <ac:spMk id="4" creationId="{E51C2692-A197-F017-B1F9-FA9F2EC5DD36}"/>
          </ac:spMkLst>
        </pc:spChg>
        <pc:spChg chg="del">
          <ac:chgData name="Rocco Tropea" userId="84229e3f-ae8a-43e1-9dda-219454415935" providerId="ADAL" clId="{94D98896-485C-4837-9EF7-2AB619560A7C}" dt="2023-12-05T03:13:47.002" v="122" actId="478"/>
          <ac:spMkLst>
            <pc:docMk/>
            <pc:sldMk cId="2550394990" sldId="283"/>
            <ac:spMk id="5" creationId="{1DC3FDDC-31C2-FBB5-9982-7B08D9973F46}"/>
          </ac:spMkLst>
        </pc:spChg>
        <pc:spChg chg="add mod">
          <ac:chgData name="Rocco Tropea" userId="84229e3f-ae8a-43e1-9dda-219454415935" providerId="ADAL" clId="{94D98896-485C-4837-9EF7-2AB619560A7C}" dt="2023-12-05T03:14:51.911" v="139" actId="1076"/>
          <ac:spMkLst>
            <pc:docMk/>
            <pc:sldMk cId="2550394990" sldId="283"/>
            <ac:spMk id="9" creationId="{0319EE9D-4930-7F9A-4B19-FBA1019C5CB7}"/>
          </ac:spMkLst>
        </pc:spChg>
        <pc:spChg chg="add mod">
          <ac:chgData name="Rocco Tropea" userId="84229e3f-ae8a-43e1-9dda-219454415935" providerId="ADAL" clId="{94D98896-485C-4837-9EF7-2AB619560A7C}" dt="2023-12-05T03:15:17.664" v="142" actId="1076"/>
          <ac:spMkLst>
            <pc:docMk/>
            <pc:sldMk cId="2550394990" sldId="283"/>
            <ac:spMk id="10" creationId="{85189E7E-E70F-221D-9ED8-3BCCB0EE7669}"/>
          </ac:spMkLst>
        </pc:spChg>
        <pc:spChg chg="mod">
          <ac:chgData name="Rocco Tropea" userId="84229e3f-ae8a-43e1-9dda-219454415935" providerId="ADAL" clId="{94D98896-485C-4837-9EF7-2AB619560A7C}" dt="2023-12-05T03:14:32.523" v="135" actId="1076"/>
          <ac:spMkLst>
            <pc:docMk/>
            <pc:sldMk cId="2550394990" sldId="283"/>
            <ac:spMk id="13" creationId="{CAF5847F-6B86-EF94-3DA8-D780647B3009}"/>
          </ac:spMkLst>
        </pc:spChg>
        <pc:spChg chg="mod">
          <ac:chgData name="Rocco Tropea" userId="84229e3f-ae8a-43e1-9dda-219454415935" providerId="ADAL" clId="{94D98896-485C-4837-9EF7-2AB619560A7C}" dt="2023-12-05T03:14:49.587" v="138" actId="1076"/>
          <ac:spMkLst>
            <pc:docMk/>
            <pc:sldMk cId="2550394990" sldId="283"/>
            <ac:spMk id="14" creationId="{671AC1DF-FB4C-9F5D-3D07-4C879A7EC213}"/>
          </ac:spMkLst>
        </pc:spChg>
        <pc:spChg chg="add mod">
          <ac:chgData name="Rocco Tropea" userId="84229e3f-ae8a-43e1-9dda-219454415935" providerId="ADAL" clId="{94D98896-485C-4837-9EF7-2AB619560A7C}" dt="2023-12-05T03:15:08.178" v="140"/>
          <ac:spMkLst>
            <pc:docMk/>
            <pc:sldMk cId="2550394990" sldId="283"/>
            <ac:spMk id="16" creationId="{DD3EDB79-F7C0-AAAD-513E-788C8D9FA38A}"/>
          </ac:spMkLst>
        </pc:spChg>
        <pc:spChg chg="add mod">
          <ac:chgData name="Rocco Tropea" userId="84229e3f-ae8a-43e1-9dda-219454415935" providerId="ADAL" clId="{94D98896-485C-4837-9EF7-2AB619560A7C}" dt="2023-12-05T03:15:08.178" v="140"/>
          <ac:spMkLst>
            <pc:docMk/>
            <pc:sldMk cId="2550394990" sldId="283"/>
            <ac:spMk id="17" creationId="{9BE798F8-CEF1-E5DD-9960-0186D42B2C79}"/>
          </ac:spMkLst>
        </pc:spChg>
        <pc:spChg chg="add mod">
          <ac:chgData name="Rocco Tropea" userId="84229e3f-ae8a-43e1-9dda-219454415935" providerId="ADAL" clId="{94D98896-485C-4837-9EF7-2AB619560A7C}" dt="2023-12-05T03:15:08.178" v="140"/>
          <ac:spMkLst>
            <pc:docMk/>
            <pc:sldMk cId="2550394990" sldId="283"/>
            <ac:spMk id="18" creationId="{EC51D18E-A259-C74F-AAFF-ECD3DCF9ADE3}"/>
          </ac:spMkLst>
        </pc:spChg>
        <pc:spChg chg="add mod">
          <ac:chgData name="Rocco Tropea" userId="84229e3f-ae8a-43e1-9dda-219454415935" providerId="ADAL" clId="{94D98896-485C-4837-9EF7-2AB619560A7C}" dt="2023-12-05T03:15:08.178" v="140"/>
          <ac:spMkLst>
            <pc:docMk/>
            <pc:sldMk cId="2550394990" sldId="283"/>
            <ac:spMk id="19" creationId="{AB148169-B662-0B5A-2675-8BDF7671074D}"/>
          </ac:spMkLst>
        </pc:spChg>
        <pc:spChg chg="add mod">
          <ac:chgData name="Rocco Tropea" userId="84229e3f-ae8a-43e1-9dda-219454415935" providerId="ADAL" clId="{94D98896-485C-4837-9EF7-2AB619560A7C}" dt="2023-12-05T03:19:58.188" v="208" actId="1076"/>
          <ac:spMkLst>
            <pc:docMk/>
            <pc:sldMk cId="2550394990" sldId="283"/>
            <ac:spMk id="22" creationId="{1E39F4C4-E040-6C3F-4BFC-7ECAAED86582}"/>
          </ac:spMkLst>
        </pc:spChg>
        <pc:spChg chg="add mod">
          <ac:chgData name="Rocco Tropea" userId="84229e3f-ae8a-43e1-9dda-219454415935" providerId="ADAL" clId="{94D98896-485C-4837-9EF7-2AB619560A7C}" dt="2023-12-05T03:19:54.615" v="207" actId="1076"/>
          <ac:spMkLst>
            <pc:docMk/>
            <pc:sldMk cId="2550394990" sldId="283"/>
            <ac:spMk id="23" creationId="{2FCA51F3-1D8C-CD57-757C-DA8792FAC312}"/>
          </ac:spMkLst>
        </pc:spChg>
        <pc:spChg chg="add mod">
          <ac:chgData name="Rocco Tropea" userId="84229e3f-ae8a-43e1-9dda-219454415935" providerId="ADAL" clId="{94D98896-485C-4837-9EF7-2AB619560A7C}" dt="2023-12-05T03:22:44.332" v="271" actId="1076"/>
          <ac:spMkLst>
            <pc:docMk/>
            <pc:sldMk cId="2550394990" sldId="283"/>
            <ac:spMk id="24" creationId="{104E024D-590B-8044-2376-E4A99F2192F0}"/>
          </ac:spMkLst>
        </pc:spChg>
        <pc:picChg chg="mod">
          <ac:chgData name="Rocco Tropea" userId="84229e3f-ae8a-43e1-9dda-219454415935" providerId="ADAL" clId="{94D98896-485C-4837-9EF7-2AB619560A7C}" dt="2023-12-05T03:15:57.789" v="144" actId="208"/>
          <ac:picMkLst>
            <pc:docMk/>
            <pc:sldMk cId="2550394990" sldId="283"/>
            <ac:picMk id="3" creationId="{575C1C7D-61FC-7DAB-7113-0ED80B00D027}"/>
          </ac:picMkLst>
        </pc:picChg>
        <pc:picChg chg="del">
          <ac:chgData name="Rocco Tropea" userId="84229e3f-ae8a-43e1-9dda-219454415935" providerId="ADAL" clId="{94D98896-485C-4837-9EF7-2AB619560A7C}" dt="2023-12-05T03:13:52.604" v="125" actId="478"/>
          <ac:picMkLst>
            <pc:docMk/>
            <pc:sldMk cId="2550394990" sldId="283"/>
            <ac:picMk id="6" creationId="{077361E8-3E22-53DD-E2E8-277AD8FCA722}"/>
          </ac:picMkLst>
        </pc:picChg>
        <pc:picChg chg="del">
          <ac:chgData name="Rocco Tropea" userId="84229e3f-ae8a-43e1-9dda-219454415935" providerId="ADAL" clId="{94D98896-485C-4837-9EF7-2AB619560A7C}" dt="2023-12-05T03:13:53.213" v="126" actId="478"/>
          <ac:picMkLst>
            <pc:docMk/>
            <pc:sldMk cId="2550394990" sldId="283"/>
            <ac:picMk id="7" creationId="{3E590AAA-1F81-520C-3EC2-49B837FB6DD2}"/>
          </ac:picMkLst>
        </pc:picChg>
        <pc:picChg chg="del">
          <ac:chgData name="Rocco Tropea" userId="84229e3f-ae8a-43e1-9dda-219454415935" providerId="ADAL" clId="{94D98896-485C-4837-9EF7-2AB619560A7C}" dt="2023-12-05T03:13:52.010" v="124" actId="478"/>
          <ac:picMkLst>
            <pc:docMk/>
            <pc:sldMk cId="2550394990" sldId="283"/>
            <ac:picMk id="8" creationId="{CC993B0B-4A5E-42EB-EBE4-943A7BC8CAC7}"/>
          </ac:picMkLst>
        </pc:picChg>
        <pc:picChg chg="add del mod">
          <ac:chgData name="Rocco Tropea" userId="84229e3f-ae8a-43e1-9dda-219454415935" providerId="ADAL" clId="{94D98896-485C-4837-9EF7-2AB619560A7C}" dt="2023-12-05T03:22:41.925" v="270" actId="478"/>
          <ac:picMkLst>
            <pc:docMk/>
            <pc:sldMk cId="2550394990" sldId="283"/>
            <ac:picMk id="11" creationId="{6E066031-B22E-D83D-E74C-DC7BFE2FAEBE}"/>
          </ac:picMkLst>
        </pc:picChg>
        <pc:picChg chg="add mod">
          <ac:chgData name="Rocco Tropea" userId="84229e3f-ae8a-43e1-9dda-219454415935" providerId="ADAL" clId="{94D98896-485C-4837-9EF7-2AB619560A7C}" dt="2023-12-05T03:15:08.178" v="140"/>
          <ac:picMkLst>
            <pc:docMk/>
            <pc:sldMk cId="2550394990" sldId="283"/>
            <ac:picMk id="12" creationId="{0FE81A25-129E-9C1B-E645-38710642B93C}"/>
          </ac:picMkLst>
        </pc:picChg>
        <pc:picChg chg="add del mod">
          <ac:chgData name="Rocco Tropea" userId="84229e3f-ae8a-43e1-9dda-219454415935" providerId="ADAL" clId="{94D98896-485C-4837-9EF7-2AB619560A7C}" dt="2023-12-05T03:19:42.544" v="203" actId="478"/>
          <ac:picMkLst>
            <pc:docMk/>
            <pc:sldMk cId="2550394990" sldId="283"/>
            <ac:picMk id="15" creationId="{EA44B834-98C8-8230-C7D3-1286018FF4C8}"/>
          </ac:picMkLst>
        </pc:picChg>
        <pc:picChg chg="add mod">
          <ac:chgData name="Rocco Tropea" userId="84229e3f-ae8a-43e1-9dda-219454415935" providerId="ADAL" clId="{94D98896-485C-4837-9EF7-2AB619560A7C}" dt="2023-12-05T03:15:08.178" v="140"/>
          <ac:picMkLst>
            <pc:docMk/>
            <pc:sldMk cId="2550394990" sldId="283"/>
            <ac:picMk id="20" creationId="{468C745E-358B-8D00-9E71-8D191C58B057}"/>
          </ac:picMkLst>
        </pc:picChg>
        <pc:picChg chg="add del mod">
          <ac:chgData name="Rocco Tropea" userId="84229e3f-ae8a-43e1-9dda-219454415935" providerId="ADAL" clId="{94D98896-485C-4837-9EF7-2AB619560A7C}" dt="2023-12-05T03:18:31.905" v="172" actId="478"/>
          <ac:picMkLst>
            <pc:docMk/>
            <pc:sldMk cId="2550394990" sldId="283"/>
            <ac:picMk id="21" creationId="{4D7D26B2-D084-4D94-D7E3-5A19037F5369}"/>
          </ac:picMkLst>
        </pc:picChg>
      </pc:sldChg>
      <pc:sldChg chg="addSp delSp modSp add del mod modNotesTx">
        <pc:chgData name="Rocco Tropea" userId="84229e3f-ae8a-43e1-9dda-219454415935" providerId="ADAL" clId="{94D98896-485C-4837-9EF7-2AB619560A7C}" dt="2023-12-05T03:31:26.751" v="811" actId="47"/>
        <pc:sldMkLst>
          <pc:docMk/>
          <pc:sldMk cId="3642534104" sldId="284"/>
        </pc:sldMkLst>
        <pc:spChg chg="mod">
          <ac:chgData name="Rocco Tropea" userId="84229e3f-ae8a-43e1-9dda-219454415935" providerId="ADAL" clId="{94D98896-485C-4837-9EF7-2AB619560A7C}" dt="2023-12-05T03:30:39.912" v="785" actId="1076"/>
          <ac:spMkLst>
            <pc:docMk/>
            <pc:sldMk cId="3642534104" sldId="284"/>
            <ac:spMk id="2" creationId="{DCF50B6C-8E46-C74D-EAB0-E1F1983BEEBE}"/>
          </ac:spMkLst>
        </pc:spChg>
        <pc:spChg chg="mod">
          <ac:chgData name="Rocco Tropea" userId="84229e3f-ae8a-43e1-9dda-219454415935" providerId="ADAL" clId="{94D98896-485C-4837-9EF7-2AB619560A7C}" dt="2023-12-05T03:30:56.614" v="791" actId="1076"/>
          <ac:spMkLst>
            <pc:docMk/>
            <pc:sldMk cId="3642534104" sldId="284"/>
            <ac:spMk id="5" creationId="{1DC3FDDC-31C2-FBB5-9982-7B08D9973F46}"/>
          </ac:spMkLst>
        </pc:spChg>
        <pc:spChg chg="add mod">
          <ac:chgData name="Rocco Tropea" userId="84229e3f-ae8a-43e1-9dda-219454415935" providerId="ADAL" clId="{94D98896-485C-4837-9EF7-2AB619560A7C}" dt="2023-12-05T03:30:45.227" v="787" actId="1076"/>
          <ac:spMkLst>
            <pc:docMk/>
            <pc:sldMk cId="3642534104" sldId="284"/>
            <ac:spMk id="9" creationId="{836D61FD-8E5D-952C-E0C2-01F9E4AED906}"/>
          </ac:spMkLst>
        </pc:spChg>
        <pc:spChg chg="add mod">
          <ac:chgData name="Rocco Tropea" userId="84229e3f-ae8a-43e1-9dda-219454415935" providerId="ADAL" clId="{94D98896-485C-4837-9EF7-2AB619560A7C}" dt="2023-12-05T03:30:39.912" v="785" actId="1076"/>
          <ac:spMkLst>
            <pc:docMk/>
            <pc:sldMk cId="3642534104" sldId="284"/>
            <ac:spMk id="10" creationId="{CB4B6C8D-970E-CB4A-53C0-633856CCA713}"/>
          </ac:spMkLst>
        </pc:spChg>
        <pc:spChg chg="add del mod">
          <ac:chgData name="Rocco Tropea" userId="84229e3f-ae8a-43e1-9dda-219454415935" providerId="ADAL" clId="{94D98896-485C-4837-9EF7-2AB619560A7C}" dt="2023-12-05T03:29:40.225" v="711"/>
          <ac:spMkLst>
            <pc:docMk/>
            <pc:sldMk cId="3642534104" sldId="284"/>
            <ac:spMk id="11" creationId="{2DBAE7B5-6E1F-D0D6-D722-7FA237092562}"/>
          </ac:spMkLst>
        </pc:spChg>
        <pc:spChg chg="mod">
          <ac:chgData name="Rocco Tropea" userId="84229e3f-ae8a-43e1-9dda-219454415935" providerId="ADAL" clId="{94D98896-485C-4837-9EF7-2AB619560A7C}" dt="2023-12-05T03:24:58.447" v="512" actId="1076"/>
          <ac:spMkLst>
            <pc:docMk/>
            <pc:sldMk cId="3642534104" sldId="284"/>
            <ac:spMk id="13" creationId="{CAF5847F-6B86-EF94-3DA8-D780647B3009}"/>
          </ac:spMkLst>
        </pc:spChg>
        <pc:spChg chg="mod">
          <ac:chgData name="Rocco Tropea" userId="84229e3f-ae8a-43e1-9dda-219454415935" providerId="ADAL" clId="{94D98896-485C-4837-9EF7-2AB619560A7C}" dt="2023-12-05T03:25:09.841" v="514" actId="1076"/>
          <ac:spMkLst>
            <pc:docMk/>
            <pc:sldMk cId="3642534104" sldId="284"/>
            <ac:spMk id="14" creationId="{671AC1DF-FB4C-9F5D-3D07-4C879A7EC213}"/>
          </ac:spMkLst>
        </pc:spChg>
        <pc:picChg chg="add mod">
          <ac:chgData name="Rocco Tropea" userId="84229e3f-ae8a-43e1-9dda-219454415935" providerId="ADAL" clId="{94D98896-485C-4837-9EF7-2AB619560A7C}" dt="2023-12-05T03:30:41.905" v="786" actId="1076"/>
          <ac:picMkLst>
            <pc:docMk/>
            <pc:sldMk cId="3642534104" sldId="284"/>
            <ac:picMk id="3" creationId="{E882138F-8F81-D74B-41C4-A0DB0DC4C9C1}"/>
          </ac:picMkLst>
        </pc:picChg>
        <pc:picChg chg="add mod">
          <ac:chgData name="Rocco Tropea" userId="84229e3f-ae8a-43e1-9dda-219454415935" providerId="ADAL" clId="{94D98896-485C-4837-9EF7-2AB619560A7C}" dt="2023-12-05T03:30:39.912" v="785" actId="1076"/>
          <ac:picMkLst>
            <pc:docMk/>
            <pc:sldMk cId="3642534104" sldId="284"/>
            <ac:picMk id="4" creationId="{81CC6D00-38D5-0280-B3CF-92CD1DB0D9BE}"/>
          </ac:picMkLst>
        </pc:picChg>
        <pc:picChg chg="del">
          <ac:chgData name="Rocco Tropea" userId="84229e3f-ae8a-43e1-9dda-219454415935" providerId="ADAL" clId="{94D98896-485C-4837-9EF7-2AB619560A7C}" dt="2023-12-05T03:24:44.851" v="508" actId="478"/>
          <ac:picMkLst>
            <pc:docMk/>
            <pc:sldMk cId="3642534104" sldId="284"/>
            <ac:picMk id="6" creationId="{077361E8-3E22-53DD-E2E8-277AD8FCA722}"/>
          </ac:picMkLst>
        </pc:picChg>
        <pc:picChg chg="del">
          <ac:chgData name="Rocco Tropea" userId="84229e3f-ae8a-43e1-9dda-219454415935" providerId="ADAL" clId="{94D98896-485C-4837-9EF7-2AB619560A7C}" dt="2023-12-05T03:24:45.566" v="509" actId="478"/>
          <ac:picMkLst>
            <pc:docMk/>
            <pc:sldMk cId="3642534104" sldId="284"/>
            <ac:picMk id="7" creationId="{3E590AAA-1F81-520C-3EC2-49B837FB6DD2}"/>
          </ac:picMkLst>
        </pc:picChg>
        <pc:picChg chg="del">
          <ac:chgData name="Rocco Tropea" userId="84229e3f-ae8a-43e1-9dda-219454415935" providerId="ADAL" clId="{94D98896-485C-4837-9EF7-2AB619560A7C}" dt="2023-12-05T03:24:44.405" v="507" actId="478"/>
          <ac:picMkLst>
            <pc:docMk/>
            <pc:sldMk cId="3642534104" sldId="284"/>
            <ac:picMk id="8" creationId="{CC993B0B-4A5E-42EB-EBE4-943A7BC8CAC7}"/>
          </ac:picMkLst>
        </pc:picChg>
      </pc:sldChg>
      <pc:sldChg chg="del">
        <pc:chgData name="Rocco Tropea" userId="84229e3f-ae8a-43e1-9dda-219454415935" providerId="ADAL" clId="{94D98896-485C-4837-9EF7-2AB619560A7C}" dt="2023-12-05T04:10:40.898" v="961" actId="47"/>
        <pc:sldMkLst>
          <pc:docMk/>
          <pc:sldMk cId="2253750673" sldId="285"/>
        </pc:sldMkLst>
      </pc:sldChg>
      <pc:sldChg chg="addSp delSp modSp add del mod ord modShow">
        <pc:chgData name="Rocco Tropea" userId="84229e3f-ae8a-43e1-9dda-219454415935" providerId="ADAL" clId="{94D98896-485C-4837-9EF7-2AB619560A7C}" dt="2023-12-05T14:07:54.797" v="2881" actId="47"/>
        <pc:sldMkLst>
          <pc:docMk/>
          <pc:sldMk cId="1489471812" sldId="286"/>
        </pc:sldMkLst>
        <pc:spChg chg="del">
          <ac:chgData name="Rocco Tropea" userId="84229e3f-ae8a-43e1-9dda-219454415935" providerId="ADAL" clId="{94D98896-485C-4837-9EF7-2AB619560A7C}" dt="2023-12-05T03:31:18.351" v="807" actId="478"/>
          <ac:spMkLst>
            <pc:docMk/>
            <pc:sldMk cId="1489471812" sldId="286"/>
            <ac:spMk id="2" creationId="{1473917C-AFFE-F23D-1D56-D675D0466FEC}"/>
          </ac:spMkLst>
        </pc:spChg>
        <pc:spChg chg="add del mod">
          <ac:chgData name="Rocco Tropea" userId="84229e3f-ae8a-43e1-9dda-219454415935" providerId="ADAL" clId="{94D98896-485C-4837-9EF7-2AB619560A7C}" dt="2023-12-05T03:31:16.435" v="806"/>
          <ac:spMkLst>
            <pc:docMk/>
            <pc:sldMk cId="1489471812" sldId="286"/>
            <ac:spMk id="3" creationId="{7BF83826-0408-078F-5396-C9C17D428C0A}"/>
          </ac:spMkLst>
        </pc:spChg>
        <pc:spChg chg="add del mod">
          <ac:chgData name="Rocco Tropea" userId="84229e3f-ae8a-43e1-9dda-219454415935" providerId="ADAL" clId="{94D98896-485C-4837-9EF7-2AB619560A7C}" dt="2023-12-05T03:31:16.435" v="806"/>
          <ac:spMkLst>
            <pc:docMk/>
            <pc:sldMk cId="1489471812" sldId="286"/>
            <ac:spMk id="4" creationId="{11543166-6D0D-7AEE-3ACD-A4CD2D47798B}"/>
          </ac:spMkLst>
        </pc:spChg>
        <pc:spChg chg="add del mod">
          <ac:chgData name="Rocco Tropea" userId="84229e3f-ae8a-43e1-9dda-219454415935" providerId="ADAL" clId="{94D98896-485C-4837-9EF7-2AB619560A7C}" dt="2023-12-05T03:31:16.435" v="806"/>
          <ac:spMkLst>
            <pc:docMk/>
            <pc:sldMk cId="1489471812" sldId="286"/>
            <ac:spMk id="7" creationId="{FFF57C5C-5253-0C4B-AE6F-26BDE7DFED5B}"/>
          </ac:spMkLst>
        </pc:spChg>
        <pc:spChg chg="add mod">
          <ac:chgData name="Rocco Tropea" userId="84229e3f-ae8a-43e1-9dda-219454415935" providerId="ADAL" clId="{94D98896-485C-4837-9EF7-2AB619560A7C}" dt="2023-12-05T03:32:18.227" v="830" actId="1076"/>
          <ac:spMkLst>
            <pc:docMk/>
            <pc:sldMk cId="1489471812" sldId="286"/>
            <ac:spMk id="8" creationId="{0FA4C8DD-BDDF-38C4-CB7A-5D65562368F6}"/>
          </ac:spMkLst>
        </pc:spChg>
        <pc:spChg chg="add mod">
          <ac:chgData name="Rocco Tropea" userId="84229e3f-ae8a-43e1-9dda-219454415935" providerId="ADAL" clId="{94D98896-485C-4837-9EF7-2AB619560A7C}" dt="2023-12-05T03:31:42.849" v="817" actId="1076"/>
          <ac:spMkLst>
            <pc:docMk/>
            <pc:sldMk cId="1489471812" sldId="286"/>
            <ac:spMk id="9" creationId="{3997894A-04ED-3598-448F-F5F9BC22D4C4}"/>
          </ac:spMkLst>
        </pc:spChg>
        <pc:spChg chg="add mod">
          <ac:chgData name="Rocco Tropea" userId="84229e3f-ae8a-43e1-9dda-219454415935" providerId="ADAL" clId="{94D98896-485C-4837-9EF7-2AB619560A7C}" dt="2023-12-05T03:32:18.227" v="830" actId="1076"/>
          <ac:spMkLst>
            <pc:docMk/>
            <pc:sldMk cId="1489471812" sldId="286"/>
            <ac:spMk id="12" creationId="{C41A6C1A-4CF9-EDDE-EC32-8B4607CD9FD2}"/>
          </ac:spMkLst>
        </pc:spChg>
        <pc:spChg chg="add mod">
          <ac:chgData name="Rocco Tropea" userId="84229e3f-ae8a-43e1-9dda-219454415935" providerId="ADAL" clId="{94D98896-485C-4837-9EF7-2AB619560A7C}" dt="2023-12-05T03:32:18.227" v="830" actId="1076"/>
          <ac:spMkLst>
            <pc:docMk/>
            <pc:sldMk cId="1489471812" sldId="286"/>
            <ac:spMk id="13" creationId="{7C52B5F2-CDCA-4D7B-CEEE-AE9E251E6C68}"/>
          </ac:spMkLst>
        </pc:spChg>
        <pc:spChg chg="mod">
          <ac:chgData name="Rocco Tropea" userId="84229e3f-ae8a-43e1-9dda-219454415935" providerId="ADAL" clId="{94D98896-485C-4837-9EF7-2AB619560A7C}" dt="2023-12-05T03:31:06.973" v="804" actId="20577"/>
          <ac:spMkLst>
            <pc:docMk/>
            <pc:sldMk cId="1489471812" sldId="286"/>
            <ac:spMk id="18" creationId="{8BC93AD7-5A4D-3CD6-2F91-AEE477422B6D}"/>
          </ac:spMkLst>
        </pc:spChg>
        <pc:picChg chg="add del mod">
          <ac:chgData name="Rocco Tropea" userId="84229e3f-ae8a-43e1-9dda-219454415935" providerId="ADAL" clId="{94D98896-485C-4837-9EF7-2AB619560A7C}" dt="2023-12-05T03:31:16.435" v="806"/>
          <ac:picMkLst>
            <pc:docMk/>
            <pc:sldMk cId="1489471812" sldId="286"/>
            <ac:picMk id="5" creationId="{489D09CB-7391-E72F-E634-6D5ECAD34EDF}"/>
          </ac:picMkLst>
        </pc:picChg>
        <pc:picChg chg="add del mod">
          <ac:chgData name="Rocco Tropea" userId="84229e3f-ae8a-43e1-9dda-219454415935" providerId="ADAL" clId="{94D98896-485C-4837-9EF7-2AB619560A7C}" dt="2023-12-05T03:31:16.435" v="806"/>
          <ac:picMkLst>
            <pc:docMk/>
            <pc:sldMk cId="1489471812" sldId="286"/>
            <ac:picMk id="6" creationId="{389C6394-47FD-3D91-71E4-DB3835A5381E}"/>
          </ac:picMkLst>
        </pc:picChg>
        <pc:picChg chg="add mod">
          <ac:chgData name="Rocco Tropea" userId="84229e3f-ae8a-43e1-9dda-219454415935" providerId="ADAL" clId="{94D98896-485C-4837-9EF7-2AB619560A7C}" dt="2023-12-05T03:32:18.227" v="830" actId="1076"/>
          <ac:picMkLst>
            <pc:docMk/>
            <pc:sldMk cId="1489471812" sldId="286"/>
            <ac:picMk id="10" creationId="{36F0305E-01DF-E882-96DF-D69C00A1D4A4}"/>
          </ac:picMkLst>
        </pc:picChg>
        <pc:picChg chg="add mod">
          <ac:chgData name="Rocco Tropea" userId="84229e3f-ae8a-43e1-9dda-219454415935" providerId="ADAL" clId="{94D98896-485C-4837-9EF7-2AB619560A7C}" dt="2023-12-05T03:32:18.227" v="830" actId="1076"/>
          <ac:picMkLst>
            <pc:docMk/>
            <pc:sldMk cId="1489471812" sldId="286"/>
            <ac:picMk id="11" creationId="{AC3C9F9E-97FE-2EF9-591C-0521A3E028A7}"/>
          </ac:picMkLst>
        </pc:picChg>
      </pc:sldChg>
      <pc:sldChg chg="del">
        <pc:chgData name="Rocco Tropea" userId="84229e3f-ae8a-43e1-9dda-219454415935" providerId="ADAL" clId="{94D98896-485C-4837-9EF7-2AB619560A7C}" dt="2023-12-05T14:08:16.817" v="2893" actId="47"/>
        <pc:sldMkLst>
          <pc:docMk/>
          <pc:sldMk cId="1032301942" sldId="287"/>
        </pc:sldMkLst>
      </pc:sldChg>
      <pc:sldChg chg="addSp delSp modSp mod ord modNotesTx">
        <pc:chgData name="Rocco Tropea" userId="84229e3f-ae8a-43e1-9dda-219454415935" providerId="ADAL" clId="{94D98896-485C-4837-9EF7-2AB619560A7C}" dt="2023-12-06T18:17:35.993" v="7175" actId="20577"/>
        <pc:sldMkLst>
          <pc:docMk/>
          <pc:sldMk cId="3038150802" sldId="288"/>
        </pc:sldMkLst>
        <pc:spChg chg="add mod">
          <ac:chgData name="Rocco Tropea" userId="84229e3f-ae8a-43e1-9dda-219454415935" providerId="ADAL" clId="{94D98896-485C-4837-9EF7-2AB619560A7C}" dt="2023-12-06T18:17:35.993" v="7175" actId="20577"/>
          <ac:spMkLst>
            <pc:docMk/>
            <pc:sldMk cId="3038150802" sldId="288"/>
            <ac:spMk id="3" creationId="{FB5D1AA3-C50E-F5D2-78CF-BD345A5B37F1}"/>
          </ac:spMkLst>
        </pc:spChg>
        <pc:spChg chg="mod">
          <ac:chgData name="Rocco Tropea" userId="84229e3f-ae8a-43e1-9dda-219454415935" providerId="ADAL" clId="{94D98896-485C-4837-9EF7-2AB619560A7C}" dt="2023-12-06T17:37:16.945" v="6749" actId="20577"/>
          <ac:spMkLst>
            <pc:docMk/>
            <pc:sldMk cId="3038150802" sldId="288"/>
            <ac:spMk id="9" creationId="{E70D42ED-2CA6-6A11-3DB9-BE8A45C2B6A2}"/>
          </ac:spMkLst>
        </pc:spChg>
        <pc:picChg chg="add mod">
          <ac:chgData name="Rocco Tropea" userId="84229e3f-ae8a-43e1-9dda-219454415935" providerId="ADAL" clId="{94D98896-485C-4837-9EF7-2AB619560A7C}" dt="2023-12-05T16:19:48.242" v="5764" actId="1076"/>
          <ac:picMkLst>
            <pc:docMk/>
            <pc:sldMk cId="3038150802" sldId="288"/>
            <ac:picMk id="4" creationId="{F6D5DA3B-7771-8675-B4DB-FF488CBF83C1}"/>
          </ac:picMkLst>
        </pc:picChg>
        <pc:picChg chg="mod">
          <ac:chgData name="Rocco Tropea" userId="84229e3f-ae8a-43e1-9dda-219454415935" providerId="ADAL" clId="{94D98896-485C-4837-9EF7-2AB619560A7C}" dt="2023-12-05T16:19:50.668" v="5765" actId="1076"/>
          <ac:picMkLst>
            <pc:docMk/>
            <pc:sldMk cId="3038150802" sldId="288"/>
            <ac:picMk id="5" creationId="{91701BD0-4416-BA51-261C-2B43B798DCF6}"/>
          </ac:picMkLst>
        </pc:picChg>
        <pc:picChg chg="add mod">
          <ac:chgData name="Rocco Tropea" userId="84229e3f-ae8a-43e1-9dda-219454415935" providerId="ADAL" clId="{94D98896-485C-4837-9EF7-2AB619560A7C}" dt="2023-12-05T16:19:41.051" v="5761" actId="1076"/>
          <ac:picMkLst>
            <pc:docMk/>
            <pc:sldMk cId="3038150802" sldId="288"/>
            <ac:picMk id="6" creationId="{63B8A03F-1481-831D-854D-D97D282B584F}"/>
          </ac:picMkLst>
        </pc:picChg>
        <pc:picChg chg="del">
          <ac:chgData name="Rocco Tropea" userId="84229e3f-ae8a-43e1-9dda-219454415935" providerId="ADAL" clId="{94D98896-485C-4837-9EF7-2AB619560A7C}" dt="2023-12-05T15:56:23.330" v="4871" actId="478"/>
          <ac:picMkLst>
            <pc:docMk/>
            <pc:sldMk cId="3038150802" sldId="288"/>
            <ac:picMk id="16" creationId="{A288B024-A765-4148-D3A5-E4ED6944A2D1}"/>
          </ac:picMkLst>
        </pc:picChg>
        <pc:picChg chg="add del mod">
          <ac:chgData name="Rocco Tropea" userId="84229e3f-ae8a-43e1-9dda-219454415935" providerId="ADAL" clId="{94D98896-485C-4837-9EF7-2AB619560A7C}" dt="2023-12-05T16:18:34.931" v="5744"/>
          <ac:picMkLst>
            <pc:docMk/>
            <pc:sldMk cId="3038150802" sldId="288"/>
            <ac:picMk id="1026" creationId="{08C698D3-20CB-5145-E159-9F55849E0619}"/>
          </ac:picMkLst>
        </pc:picChg>
      </pc:sldChg>
      <pc:sldChg chg="del">
        <pc:chgData name="Rocco Tropea" userId="84229e3f-ae8a-43e1-9dda-219454415935" providerId="ADAL" clId="{94D98896-485C-4837-9EF7-2AB619560A7C}" dt="2023-12-05T14:08:09.885" v="2886" actId="47"/>
        <pc:sldMkLst>
          <pc:docMk/>
          <pc:sldMk cId="3192869218" sldId="289"/>
        </pc:sldMkLst>
      </pc:sldChg>
      <pc:sldChg chg="addSp modSp mod modNotesTx">
        <pc:chgData name="Rocco Tropea" userId="84229e3f-ae8a-43e1-9dda-219454415935" providerId="ADAL" clId="{94D98896-485C-4837-9EF7-2AB619560A7C}" dt="2023-12-06T17:34:53.329" v="6690" actId="20577"/>
        <pc:sldMkLst>
          <pc:docMk/>
          <pc:sldMk cId="992009765" sldId="290"/>
        </pc:sldMkLst>
        <pc:spChg chg="add mod">
          <ac:chgData name="Rocco Tropea" userId="84229e3f-ae8a-43e1-9dda-219454415935" providerId="ADAL" clId="{94D98896-485C-4837-9EF7-2AB619560A7C}" dt="2023-12-06T17:10:31.262" v="6263" actId="164"/>
          <ac:spMkLst>
            <pc:docMk/>
            <pc:sldMk cId="992009765" sldId="290"/>
            <ac:spMk id="4" creationId="{6FBCBD70-83A0-252C-2F3D-760F43E23FBE}"/>
          </ac:spMkLst>
        </pc:spChg>
        <pc:spChg chg="mod">
          <ac:chgData name="Rocco Tropea" userId="84229e3f-ae8a-43e1-9dda-219454415935" providerId="ADAL" clId="{94D98896-485C-4837-9EF7-2AB619560A7C}" dt="2023-12-06T15:11:22.304" v="6146" actId="20577"/>
          <ac:spMkLst>
            <pc:docMk/>
            <pc:sldMk cId="992009765" sldId="290"/>
            <ac:spMk id="5" creationId="{FC59BDC9-D582-70CA-F2AB-772531F8537F}"/>
          </ac:spMkLst>
        </pc:spChg>
        <pc:spChg chg="mod">
          <ac:chgData name="Rocco Tropea" userId="84229e3f-ae8a-43e1-9dda-219454415935" providerId="ADAL" clId="{94D98896-485C-4837-9EF7-2AB619560A7C}" dt="2023-12-06T17:10:37.481" v="6265" actId="1076"/>
          <ac:spMkLst>
            <pc:docMk/>
            <pc:sldMk cId="992009765" sldId="290"/>
            <ac:spMk id="8" creationId="{A0329A54-8A95-3580-E43D-A13E6FC5AF15}"/>
          </ac:spMkLst>
        </pc:spChg>
        <pc:grpChg chg="add mod">
          <ac:chgData name="Rocco Tropea" userId="84229e3f-ae8a-43e1-9dda-219454415935" providerId="ADAL" clId="{94D98896-485C-4837-9EF7-2AB619560A7C}" dt="2023-12-06T17:10:33.293" v="6264" actId="1076"/>
          <ac:grpSpMkLst>
            <pc:docMk/>
            <pc:sldMk cId="992009765" sldId="290"/>
            <ac:grpSpMk id="10" creationId="{582AA6A1-D418-F097-131F-6DC30BC6CC7F}"/>
          </ac:grpSpMkLst>
        </pc:grpChg>
        <pc:picChg chg="mod">
          <ac:chgData name="Rocco Tropea" userId="84229e3f-ae8a-43e1-9dda-219454415935" providerId="ADAL" clId="{94D98896-485C-4837-9EF7-2AB619560A7C}" dt="2023-12-06T17:10:31.262" v="6263" actId="164"/>
          <ac:picMkLst>
            <pc:docMk/>
            <pc:sldMk cId="992009765" sldId="290"/>
            <ac:picMk id="7" creationId="{A603A5B7-52A6-2737-6D33-34E1EAC0B66C}"/>
          </ac:picMkLst>
        </pc:picChg>
      </pc:sldChg>
      <pc:sldChg chg="delSp modSp mod modNotesTx">
        <pc:chgData name="Rocco Tropea" userId="84229e3f-ae8a-43e1-9dda-219454415935" providerId="ADAL" clId="{94D98896-485C-4837-9EF7-2AB619560A7C}" dt="2023-12-06T17:25:36.975" v="6520" actId="1076"/>
        <pc:sldMkLst>
          <pc:docMk/>
          <pc:sldMk cId="3607771160" sldId="291"/>
        </pc:sldMkLst>
        <pc:spChg chg="mod">
          <ac:chgData name="Rocco Tropea" userId="84229e3f-ae8a-43e1-9dda-219454415935" providerId="ADAL" clId="{94D98896-485C-4837-9EF7-2AB619560A7C}" dt="2023-12-05T16:48:19.480" v="6041" actId="20577"/>
          <ac:spMkLst>
            <pc:docMk/>
            <pc:sldMk cId="3607771160" sldId="291"/>
            <ac:spMk id="2" creationId="{B2901CBF-E5DA-F419-DBEB-D9B0F13FE907}"/>
          </ac:spMkLst>
        </pc:spChg>
        <pc:spChg chg="mod">
          <ac:chgData name="Rocco Tropea" userId="84229e3f-ae8a-43e1-9dda-219454415935" providerId="ADAL" clId="{94D98896-485C-4837-9EF7-2AB619560A7C}" dt="2023-12-06T17:24:25.047" v="6512" actId="20577"/>
          <ac:spMkLst>
            <pc:docMk/>
            <pc:sldMk cId="3607771160" sldId="291"/>
            <ac:spMk id="21" creationId="{60303451-863B-8B59-05BD-7C8A15D48BC9}"/>
          </ac:spMkLst>
        </pc:spChg>
        <pc:picChg chg="del">
          <ac:chgData name="Rocco Tropea" userId="84229e3f-ae8a-43e1-9dda-219454415935" providerId="ADAL" clId="{94D98896-485C-4837-9EF7-2AB619560A7C}" dt="2023-12-05T14:54:16.134" v="3632" actId="478"/>
          <ac:picMkLst>
            <pc:docMk/>
            <pc:sldMk cId="3607771160" sldId="291"/>
            <ac:picMk id="8" creationId="{1F8094A0-B661-BBA2-12F8-283D447A5896}"/>
          </ac:picMkLst>
        </pc:picChg>
        <pc:picChg chg="del">
          <ac:chgData name="Rocco Tropea" userId="84229e3f-ae8a-43e1-9dda-219454415935" providerId="ADAL" clId="{94D98896-485C-4837-9EF7-2AB619560A7C}" dt="2023-12-05T14:54:16.663" v="3633" actId="478"/>
          <ac:picMkLst>
            <pc:docMk/>
            <pc:sldMk cId="3607771160" sldId="291"/>
            <ac:picMk id="18" creationId="{CA7D080A-55FD-CDE4-D39E-A4BFB1D3F843}"/>
          </ac:picMkLst>
        </pc:picChg>
        <pc:picChg chg="mod">
          <ac:chgData name="Rocco Tropea" userId="84229e3f-ae8a-43e1-9dda-219454415935" providerId="ADAL" clId="{94D98896-485C-4837-9EF7-2AB619560A7C}" dt="2023-12-05T14:55:45.782" v="3648" actId="1076"/>
          <ac:picMkLst>
            <pc:docMk/>
            <pc:sldMk cId="3607771160" sldId="291"/>
            <ac:picMk id="20" creationId="{A1934211-D358-06F3-1654-E9B7D786C3DB}"/>
          </ac:picMkLst>
        </pc:picChg>
        <pc:picChg chg="mod">
          <ac:chgData name="Rocco Tropea" userId="84229e3f-ae8a-43e1-9dda-219454415935" providerId="ADAL" clId="{94D98896-485C-4837-9EF7-2AB619560A7C}" dt="2023-12-06T17:25:30.649" v="6518" actId="1076"/>
          <ac:picMkLst>
            <pc:docMk/>
            <pc:sldMk cId="3607771160" sldId="291"/>
            <ac:picMk id="23" creationId="{29123E0F-79ED-3AE0-F5B0-652630B25F99}"/>
          </ac:picMkLst>
        </pc:picChg>
        <pc:picChg chg="mod">
          <ac:chgData name="Rocco Tropea" userId="84229e3f-ae8a-43e1-9dda-219454415935" providerId="ADAL" clId="{94D98896-485C-4837-9EF7-2AB619560A7C}" dt="2023-12-06T17:25:36.975" v="6520" actId="1076"/>
          <ac:picMkLst>
            <pc:docMk/>
            <pc:sldMk cId="3607771160" sldId="291"/>
            <ac:picMk id="25" creationId="{EF98A352-556D-0B52-8EC4-91FA306A3E92}"/>
          </ac:picMkLst>
        </pc:picChg>
      </pc:sldChg>
      <pc:sldChg chg="addSp delSp modSp mod modNotesTx">
        <pc:chgData name="Rocco Tropea" userId="84229e3f-ae8a-43e1-9dda-219454415935" providerId="ADAL" clId="{94D98896-485C-4837-9EF7-2AB619560A7C}" dt="2023-12-05T15:05:42.464" v="4176" actId="20577"/>
        <pc:sldMkLst>
          <pc:docMk/>
          <pc:sldMk cId="1259468276" sldId="292"/>
        </pc:sldMkLst>
        <pc:spChg chg="mod">
          <ac:chgData name="Rocco Tropea" userId="84229e3f-ae8a-43e1-9dda-219454415935" providerId="ADAL" clId="{94D98896-485C-4837-9EF7-2AB619560A7C}" dt="2023-12-05T14:21:45.748" v="3111" actId="20577"/>
          <ac:spMkLst>
            <pc:docMk/>
            <pc:sldMk cId="1259468276" sldId="292"/>
            <ac:spMk id="2" creationId="{B2901CBF-E5DA-F419-DBEB-D9B0F13FE907}"/>
          </ac:spMkLst>
        </pc:spChg>
        <pc:spChg chg="add mod">
          <ac:chgData name="Rocco Tropea" userId="84229e3f-ae8a-43e1-9dda-219454415935" providerId="ADAL" clId="{94D98896-485C-4837-9EF7-2AB619560A7C}" dt="2023-12-05T04:08:47.706" v="960" actId="1076"/>
          <ac:spMkLst>
            <pc:docMk/>
            <pc:sldMk cId="1259468276" sldId="292"/>
            <ac:spMk id="4" creationId="{63AF4488-88ED-076B-C423-AAAAABF3D822}"/>
          </ac:spMkLst>
        </pc:spChg>
        <pc:spChg chg="del mod">
          <ac:chgData name="Rocco Tropea" userId="84229e3f-ae8a-43e1-9dda-219454415935" providerId="ADAL" clId="{94D98896-485C-4837-9EF7-2AB619560A7C}" dt="2023-12-05T14:20:40.461" v="3056" actId="478"/>
          <ac:spMkLst>
            <pc:docMk/>
            <pc:sldMk cId="1259468276" sldId="292"/>
            <ac:spMk id="5" creationId="{D97BA88C-5513-804A-464B-03DC24F212D5}"/>
          </ac:spMkLst>
        </pc:spChg>
        <pc:spChg chg="add mod">
          <ac:chgData name="Rocco Tropea" userId="84229e3f-ae8a-43e1-9dda-219454415935" providerId="ADAL" clId="{94D98896-485C-4837-9EF7-2AB619560A7C}" dt="2023-12-05T14:06:20.773" v="2856" actId="1076"/>
          <ac:spMkLst>
            <pc:docMk/>
            <pc:sldMk cId="1259468276" sldId="292"/>
            <ac:spMk id="7" creationId="{91248D43-667B-82FE-D10F-FE829C5C42AA}"/>
          </ac:spMkLst>
        </pc:spChg>
        <pc:spChg chg="add mod">
          <ac:chgData name="Rocco Tropea" userId="84229e3f-ae8a-43e1-9dda-219454415935" providerId="ADAL" clId="{94D98896-485C-4837-9EF7-2AB619560A7C}" dt="2023-12-05T14:05:39.650" v="2782" actId="20577"/>
          <ac:spMkLst>
            <pc:docMk/>
            <pc:sldMk cId="1259468276" sldId="292"/>
            <ac:spMk id="8" creationId="{21AF2EEF-8245-2A43-B173-21FCCFDCDE49}"/>
          </ac:spMkLst>
        </pc:spChg>
        <pc:spChg chg="add mod">
          <ac:chgData name="Rocco Tropea" userId="84229e3f-ae8a-43e1-9dda-219454415935" providerId="ADAL" clId="{94D98896-485C-4837-9EF7-2AB619560A7C}" dt="2023-12-05T14:06:15.051" v="2853" actId="1076"/>
          <ac:spMkLst>
            <pc:docMk/>
            <pc:sldMk cId="1259468276" sldId="292"/>
            <ac:spMk id="9" creationId="{13F65A3E-DD3B-4A6D-3216-04A44A241A3B}"/>
          </ac:spMkLst>
        </pc:spChg>
        <pc:spChg chg="add mod">
          <ac:chgData name="Rocco Tropea" userId="84229e3f-ae8a-43e1-9dda-219454415935" providerId="ADAL" clId="{94D98896-485C-4837-9EF7-2AB619560A7C}" dt="2023-12-05T14:06:02.930" v="2835" actId="20577"/>
          <ac:spMkLst>
            <pc:docMk/>
            <pc:sldMk cId="1259468276" sldId="292"/>
            <ac:spMk id="10" creationId="{45CAB151-8BF3-B270-B6FA-C8708FD3FC0C}"/>
          </ac:spMkLst>
        </pc:spChg>
        <pc:spChg chg="add mod">
          <ac:chgData name="Rocco Tropea" userId="84229e3f-ae8a-43e1-9dda-219454415935" providerId="ADAL" clId="{94D98896-485C-4837-9EF7-2AB619560A7C}" dt="2023-12-05T14:06:12.494" v="2852" actId="20577"/>
          <ac:spMkLst>
            <pc:docMk/>
            <pc:sldMk cId="1259468276" sldId="292"/>
            <ac:spMk id="11" creationId="{9569DD98-93F5-CAE6-A04B-BA28EEDAB0E7}"/>
          </ac:spMkLst>
        </pc:spChg>
        <pc:spChg chg="del mod">
          <ac:chgData name="Rocco Tropea" userId="84229e3f-ae8a-43e1-9dda-219454415935" providerId="ADAL" clId="{94D98896-485C-4837-9EF7-2AB619560A7C}" dt="2023-12-05T14:20:39.744" v="3055" actId="478"/>
          <ac:spMkLst>
            <pc:docMk/>
            <pc:sldMk cId="1259468276" sldId="292"/>
            <ac:spMk id="21" creationId="{60303451-863B-8B59-05BD-7C8A15D48BC9}"/>
          </ac:spMkLst>
        </pc:spChg>
        <pc:spChg chg="add mod">
          <ac:chgData name="Rocco Tropea" userId="84229e3f-ae8a-43e1-9dda-219454415935" providerId="ADAL" clId="{94D98896-485C-4837-9EF7-2AB619560A7C}" dt="2023-12-05T14:21:00.801" v="3086" actId="20577"/>
          <ac:spMkLst>
            <pc:docMk/>
            <pc:sldMk cId="1259468276" sldId="292"/>
            <ac:spMk id="29" creationId="{610C5E5E-2166-AC2B-AD82-B2A7CDAEAF10}"/>
          </ac:spMkLst>
        </pc:spChg>
        <pc:picChg chg="mod">
          <ac:chgData name="Rocco Tropea" userId="84229e3f-ae8a-43e1-9dda-219454415935" providerId="ADAL" clId="{94D98896-485C-4837-9EF7-2AB619560A7C}" dt="2023-12-05T14:07:14.809" v="2872" actId="1076"/>
          <ac:picMkLst>
            <pc:docMk/>
            <pc:sldMk cId="1259468276" sldId="292"/>
            <ac:picMk id="6" creationId="{0A285F7F-BEA6-7196-D26E-8E067F8E7DE5}"/>
          </ac:picMkLst>
        </pc:picChg>
        <pc:cxnChg chg="add mod">
          <ac:chgData name="Rocco Tropea" userId="84229e3f-ae8a-43e1-9dda-219454415935" providerId="ADAL" clId="{94D98896-485C-4837-9EF7-2AB619560A7C}" dt="2023-12-05T14:06:59.375" v="2865" actId="14100"/>
          <ac:cxnSpMkLst>
            <pc:docMk/>
            <pc:sldMk cId="1259468276" sldId="292"/>
            <ac:cxnSpMk id="15" creationId="{FC443EC1-1903-481D-82B2-4D19E424DE1F}"/>
          </ac:cxnSpMkLst>
        </pc:cxnChg>
        <pc:cxnChg chg="add mod">
          <ac:chgData name="Rocco Tropea" userId="84229e3f-ae8a-43e1-9dda-219454415935" providerId="ADAL" clId="{94D98896-485C-4837-9EF7-2AB619560A7C}" dt="2023-12-05T14:06:55.936" v="2864" actId="14100"/>
          <ac:cxnSpMkLst>
            <pc:docMk/>
            <pc:sldMk cId="1259468276" sldId="292"/>
            <ac:cxnSpMk id="19" creationId="{EF05CEA7-12F1-0FE6-1FC4-E5BBD4810D00}"/>
          </ac:cxnSpMkLst>
        </pc:cxnChg>
        <pc:cxnChg chg="add mod">
          <ac:chgData name="Rocco Tropea" userId="84229e3f-ae8a-43e1-9dda-219454415935" providerId="ADAL" clId="{94D98896-485C-4837-9EF7-2AB619560A7C}" dt="2023-12-05T14:07:08.830" v="2868" actId="14100"/>
          <ac:cxnSpMkLst>
            <pc:docMk/>
            <pc:sldMk cId="1259468276" sldId="292"/>
            <ac:cxnSpMk id="23" creationId="{AE6ACA8B-443A-3D77-1A17-3A7C7DE81845}"/>
          </ac:cxnSpMkLst>
        </pc:cxnChg>
        <pc:cxnChg chg="add mod">
          <ac:chgData name="Rocco Tropea" userId="84229e3f-ae8a-43e1-9dda-219454415935" providerId="ADAL" clId="{94D98896-485C-4837-9EF7-2AB619560A7C}" dt="2023-12-05T14:07:16.945" v="2873" actId="14100"/>
          <ac:cxnSpMkLst>
            <pc:docMk/>
            <pc:sldMk cId="1259468276" sldId="292"/>
            <ac:cxnSpMk id="25" creationId="{BA2B8D10-EA0B-C890-3513-292A06BC0779}"/>
          </ac:cxnSpMkLst>
        </pc:cxnChg>
        <pc:cxnChg chg="add mod">
          <ac:chgData name="Rocco Tropea" userId="84229e3f-ae8a-43e1-9dda-219454415935" providerId="ADAL" clId="{94D98896-485C-4837-9EF7-2AB619560A7C}" dt="2023-12-05T14:07:24.094" v="2876" actId="14100"/>
          <ac:cxnSpMkLst>
            <pc:docMk/>
            <pc:sldMk cId="1259468276" sldId="292"/>
            <ac:cxnSpMk id="27" creationId="{65AD0E04-3E45-EB4D-AADE-ED3F71B966F7}"/>
          </ac:cxnSpMkLst>
        </pc:cxnChg>
        <pc:cxnChg chg="add mod">
          <ac:chgData name="Rocco Tropea" userId="84229e3f-ae8a-43e1-9dda-219454415935" providerId="ADAL" clId="{94D98896-485C-4837-9EF7-2AB619560A7C}" dt="2023-12-05T14:21:20.129" v="3090" actId="14100"/>
          <ac:cxnSpMkLst>
            <pc:docMk/>
            <pc:sldMk cId="1259468276" sldId="292"/>
            <ac:cxnSpMk id="30" creationId="{803C36A2-E528-807A-5F00-1610D7404CD1}"/>
          </ac:cxnSpMkLst>
        </pc:cxnChg>
      </pc:sldChg>
      <pc:sldChg chg="addSp delSp modSp mod modNotesTx">
        <pc:chgData name="Rocco Tropea" userId="84229e3f-ae8a-43e1-9dda-219454415935" providerId="ADAL" clId="{94D98896-485C-4837-9EF7-2AB619560A7C}" dt="2023-12-05T17:03:28.381" v="6064" actId="20577"/>
        <pc:sldMkLst>
          <pc:docMk/>
          <pc:sldMk cId="2456395240" sldId="293"/>
        </pc:sldMkLst>
        <pc:spChg chg="mod">
          <ac:chgData name="Rocco Tropea" userId="84229e3f-ae8a-43e1-9dda-219454415935" providerId="ADAL" clId="{94D98896-485C-4837-9EF7-2AB619560A7C}" dt="2023-12-05T16:48:05.672" v="6033" actId="20577"/>
          <ac:spMkLst>
            <pc:docMk/>
            <pc:sldMk cId="2456395240" sldId="293"/>
            <ac:spMk id="2" creationId="{B2901CBF-E5DA-F419-DBEB-D9B0F13FE907}"/>
          </ac:spMkLst>
        </pc:spChg>
        <pc:spChg chg="add mod">
          <ac:chgData name="Rocco Tropea" userId="84229e3f-ae8a-43e1-9dda-219454415935" providerId="ADAL" clId="{94D98896-485C-4837-9EF7-2AB619560A7C}" dt="2023-12-05T14:23:07.412" v="3254" actId="313"/>
          <ac:spMkLst>
            <pc:docMk/>
            <pc:sldMk cId="2456395240" sldId="293"/>
            <ac:spMk id="9" creationId="{932A40C3-673A-6E52-1030-CD19A7F9BD4A}"/>
          </ac:spMkLst>
        </pc:spChg>
        <pc:spChg chg="mod">
          <ac:chgData name="Rocco Tropea" userId="84229e3f-ae8a-43e1-9dda-219454415935" providerId="ADAL" clId="{94D98896-485C-4837-9EF7-2AB619560A7C}" dt="2023-12-05T14:31:36.860" v="3287" actId="20577"/>
          <ac:spMkLst>
            <pc:docMk/>
            <pc:sldMk cId="2456395240" sldId="293"/>
            <ac:spMk id="21" creationId="{60303451-863B-8B59-05BD-7C8A15D48BC9}"/>
          </ac:spMkLst>
        </pc:spChg>
        <pc:picChg chg="add del">
          <ac:chgData name="Rocco Tropea" userId="84229e3f-ae8a-43e1-9dda-219454415935" providerId="ADAL" clId="{94D98896-485C-4837-9EF7-2AB619560A7C}" dt="2023-12-05T04:30:07.012" v="1980" actId="22"/>
          <ac:picMkLst>
            <pc:docMk/>
            <pc:sldMk cId="2456395240" sldId="293"/>
            <ac:picMk id="8" creationId="{0CDA1CAA-E71C-1D55-08E2-69E6526C0348}"/>
          </ac:picMkLst>
        </pc:picChg>
      </pc:sldChg>
      <pc:sldChg chg="addSp delSp modSp mod modNotesTx">
        <pc:chgData name="Rocco Tropea" userId="84229e3f-ae8a-43e1-9dda-219454415935" providerId="ADAL" clId="{94D98896-485C-4837-9EF7-2AB619560A7C}" dt="2023-12-06T18:13:31.261" v="7173" actId="1076"/>
        <pc:sldMkLst>
          <pc:docMk/>
          <pc:sldMk cId="701916295" sldId="294"/>
        </pc:sldMkLst>
        <pc:spChg chg="mod">
          <ac:chgData name="Rocco Tropea" userId="84229e3f-ae8a-43e1-9dda-219454415935" providerId="ADAL" clId="{94D98896-485C-4837-9EF7-2AB619560A7C}" dt="2023-12-05T04:46:26.784" v="2706" actId="20577"/>
          <ac:spMkLst>
            <pc:docMk/>
            <pc:sldMk cId="701916295" sldId="294"/>
            <ac:spMk id="2" creationId="{B2901CBF-E5DA-F419-DBEB-D9B0F13FE907}"/>
          </ac:spMkLst>
        </pc:spChg>
        <pc:spChg chg="mod">
          <ac:chgData name="Rocco Tropea" userId="84229e3f-ae8a-43e1-9dda-219454415935" providerId="ADAL" clId="{94D98896-485C-4837-9EF7-2AB619560A7C}" dt="2023-12-06T17:47:26.539" v="7121" actId="20577"/>
          <ac:spMkLst>
            <pc:docMk/>
            <pc:sldMk cId="701916295" sldId="294"/>
            <ac:spMk id="4" creationId="{A8D106B1-5781-9B14-51EC-F6E67CDB65B3}"/>
          </ac:spMkLst>
        </pc:spChg>
        <pc:spChg chg="add mod">
          <ac:chgData name="Rocco Tropea" userId="84229e3f-ae8a-43e1-9dda-219454415935" providerId="ADAL" clId="{94D98896-485C-4837-9EF7-2AB619560A7C}" dt="2023-12-05T14:33:44.844" v="3319" actId="164"/>
          <ac:spMkLst>
            <pc:docMk/>
            <pc:sldMk cId="701916295" sldId="294"/>
            <ac:spMk id="5" creationId="{0E33CF4E-B1AE-B237-73F8-6258B06B5E65}"/>
          </ac:spMkLst>
        </pc:spChg>
        <pc:spChg chg="add mod">
          <ac:chgData name="Rocco Tropea" userId="84229e3f-ae8a-43e1-9dda-219454415935" providerId="ADAL" clId="{94D98896-485C-4837-9EF7-2AB619560A7C}" dt="2023-12-05T14:33:44.844" v="3319" actId="164"/>
          <ac:spMkLst>
            <pc:docMk/>
            <pc:sldMk cId="701916295" sldId="294"/>
            <ac:spMk id="6" creationId="{79E1FA02-5819-8094-1DFB-A06BF43F94A6}"/>
          </ac:spMkLst>
        </pc:spChg>
        <pc:spChg chg="add del mod ord">
          <ac:chgData name="Rocco Tropea" userId="84229e3f-ae8a-43e1-9dda-219454415935" providerId="ADAL" clId="{94D98896-485C-4837-9EF7-2AB619560A7C}" dt="2023-12-06T18:12:32.974" v="7164" actId="478"/>
          <ac:spMkLst>
            <pc:docMk/>
            <pc:sldMk cId="701916295" sldId="294"/>
            <ac:spMk id="7" creationId="{41B9B9CB-0FD0-5A7A-CC8C-659B91F739CC}"/>
          </ac:spMkLst>
        </pc:spChg>
        <pc:spChg chg="del">
          <ac:chgData name="Rocco Tropea" userId="84229e3f-ae8a-43e1-9dda-219454415935" providerId="ADAL" clId="{94D98896-485C-4837-9EF7-2AB619560A7C}" dt="2023-12-05T14:29:20.987" v="3267" actId="478"/>
          <ac:spMkLst>
            <pc:docMk/>
            <pc:sldMk cId="701916295" sldId="294"/>
            <ac:spMk id="7" creationId="{E0BF9CD9-9D28-A799-2755-113F6FCB3FF0}"/>
          </ac:spMkLst>
        </pc:spChg>
        <pc:spChg chg="del">
          <ac:chgData name="Rocco Tropea" userId="84229e3f-ae8a-43e1-9dda-219454415935" providerId="ADAL" clId="{94D98896-485C-4837-9EF7-2AB619560A7C}" dt="2023-12-05T14:29:20.279" v="3266" actId="478"/>
          <ac:spMkLst>
            <pc:docMk/>
            <pc:sldMk cId="701916295" sldId="294"/>
            <ac:spMk id="8" creationId="{0329EC4B-8C9C-9E03-5216-308577BDEF41}"/>
          </ac:spMkLst>
        </pc:spChg>
        <pc:spChg chg="add mod">
          <ac:chgData name="Rocco Tropea" userId="84229e3f-ae8a-43e1-9dda-219454415935" providerId="ADAL" clId="{94D98896-485C-4837-9EF7-2AB619560A7C}" dt="2023-12-05T14:47:13.640" v="3607" actId="1076"/>
          <ac:spMkLst>
            <pc:docMk/>
            <pc:sldMk cId="701916295" sldId="294"/>
            <ac:spMk id="8" creationId="{BA761A86-CCE7-35FA-20E6-28A2A4863A22}"/>
          </ac:spMkLst>
        </pc:spChg>
        <pc:spChg chg="add mod">
          <ac:chgData name="Rocco Tropea" userId="84229e3f-ae8a-43e1-9dda-219454415935" providerId="ADAL" clId="{94D98896-485C-4837-9EF7-2AB619560A7C}" dt="2023-12-06T18:12:58.799" v="7169" actId="2085"/>
          <ac:spMkLst>
            <pc:docMk/>
            <pc:sldMk cId="701916295" sldId="294"/>
            <ac:spMk id="10" creationId="{EB13F730-FB0C-B6A0-6369-E041FFFCC0D1}"/>
          </ac:spMkLst>
        </pc:spChg>
        <pc:grpChg chg="add mod">
          <ac:chgData name="Rocco Tropea" userId="84229e3f-ae8a-43e1-9dda-219454415935" providerId="ADAL" clId="{94D98896-485C-4837-9EF7-2AB619560A7C}" dt="2023-12-06T18:13:31.261" v="7173" actId="1076"/>
          <ac:grpSpMkLst>
            <pc:docMk/>
            <pc:sldMk cId="701916295" sldId="294"/>
            <ac:grpSpMk id="9" creationId="{5B556673-22D3-E275-8DC2-CC659A05C04B}"/>
          </ac:grpSpMkLst>
        </pc:grpChg>
        <pc:graphicFrameChg chg="del mod">
          <ac:chgData name="Rocco Tropea" userId="84229e3f-ae8a-43e1-9dda-219454415935" providerId="ADAL" clId="{94D98896-485C-4837-9EF7-2AB619560A7C}" dt="2023-12-06T18:12:34.926" v="7165" actId="478"/>
          <ac:graphicFrameMkLst>
            <pc:docMk/>
            <pc:sldMk cId="701916295" sldId="294"/>
            <ac:graphicFrameMk id="13" creationId="{28C2DE59-658B-BBB6-FC20-002BF08346F1}"/>
          </ac:graphicFrameMkLst>
        </pc:graphicFrameChg>
        <pc:graphicFrameChg chg="mod">
          <ac:chgData name="Rocco Tropea" userId="84229e3f-ae8a-43e1-9dda-219454415935" providerId="ADAL" clId="{94D98896-485C-4837-9EF7-2AB619560A7C}" dt="2023-12-06T18:13:01.756" v="7170" actId="1076"/>
          <ac:graphicFrameMkLst>
            <pc:docMk/>
            <pc:sldMk cId="701916295" sldId="294"/>
            <ac:graphicFrameMk id="15" creationId="{28C2DE59-658B-BBB6-FC20-002BF08346F1}"/>
          </ac:graphicFrameMkLst>
        </pc:graphicFrameChg>
        <pc:picChg chg="del">
          <ac:chgData name="Rocco Tropea" userId="84229e3f-ae8a-43e1-9dda-219454415935" providerId="ADAL" clId="{94D98896-485C-4837-9EF7-2AB619560A7C}" dt="2023-12-05T04:13:28.293" v="998" actId="478"/>
          <ac:picMkLst>
            <pc:docMk/>
            <pc:sldMk cId="701916295" sldId="294"/>
            <ac:picMk id="3" creationId="{932CF598-E03B-A151-3A34-075E0459AAE9}"/>
          </ac:picMkLst>
        </pc:picChg>
        <pc:picChg chg="mod">
          <ac:chgData name="Rocco Tropea" userId="84229e3f-ae8a-43e1-9dda-219454415935" providerId="ADAL" clId="{94D98896-485C-4837-9EF7-2AB619560A7C}" dt="2023-12-05T14:33:44.844" v="3319" actId="164"/>
          <ac:picMkLst>
            <pc:docMk/>
            <pc:sldMk cId="701916295" sldId="294"/>
            <ac:picMk id="3" creationId="{F73E4498-5E35-FDEE-8333-389C58989FE2}"/>
          </ac:picMkLst>
        </pc:picChg>
        <pc:picChg chg="del">
          <ac:chgData name="Rocco Tropea" userId="84229e3f-ae8a-43e1-9dda-219454415935" providerId="ADAL" clId="{94D98896-485C-4837-9EF7-2AB619560A7C}" dt="2023-12-05T04:13:29.243" v="999" actId="478"/>
          <ac:picMkLst>
            <pc:docMk/>
            <pc:sldMk cId="701916295" sldId="294"/>
            <ac:picMk id="4" creationId="{663FD464-CE1E-DC92-1C10-1F296D194FDE}"/>
          </ac:picMkLst>
        </pc:picChg>
        <pc:picChg chg="del">
          <ac:chgData name="Rocco Tropea" userId="84229e3f-ae8a-43e1-9dda-219454415935" providerId="ADAL" clId="{94D98896-485C-4837-9EF7-2AB619560A7C}" dt="2023-12-05T04:13:27.823" v="997" actId="478"/>
          <ac:picMkLst>
            <pc:docMk/>
            <pc:sldMk cId="701916295" sldId="294"/>
            <ac:picMk id="5" creationId="{925C9C20-3C1E-43FB-546C-31442038268F}"/>
          </ac:picMkLst>
        </pc:picChg>
        <pc:picChg chg="del">
          <ac:chgData name="Rocco Tropea" userId="84229e3f-ae8a-43e1-9dda-219454415935" providerId="ADAL" clId="{94D98896-485C-4837-9EF7-2AB619560A7C}" dt="2023-12-05T04:13:29.560" v="1000" actId="478"/>
          <ac:picMkLst>
            <pc:docMk/>
            <pc:sldMk cId="701916295" sldId="294"/>
            <ac:picMk id="6" creationId="{AB6B8C20-CDEC-FB8D-DAE0-85350C41DE59}"/>
          </ac:picMkLst>
        </pc:picChg>
        <pc:picChg chg="add del mod">
          <ac:chgData name="Rocco Tropea" userId="84229e3f-ae8a-43e1-9dda-219454415935" providerId="ADAL" clId="{94D98896-485C-4837-9EF7-2AB619560A7C}" dt="2023-12-05T04:30:27.797" v="1985" actId="478"/>
          <ac:picMkLst>
            <pc:docMk/>
            <pc:sldMk cId="701916295" sldId="294"/>
            <ac:picMk id="10" creationId="{80C4D4DC-444A-7AE4-EC7F-062FEF0E582F}"/>
          </ac:picMkLst>
        </pc:picChg>
        <pc:picChg chg="add mod">
          <ac:chgData name="Rocco Tropea" userId="84229e3f-ae8a-43e1-9dda-219454415935" providerId="ADAL" clId="{94D98896-485C-4837-9EF7-2AB619560A7C}" dt="2023-12-05T14:34:04.494" v="3328" actId="1076"/>
          <ac:picMkLst>
            <pc:docMk/>
            <pc:sldMk cId="701916295" sldId="294"/>
            <ac:picMk id="10" creationId="{BC688E9B-4EE1-1AB2-2F4E-CBFED28D6355}"/>
          </ac:picMkLst>
        </pc:picChg>
        <pc:picChg chg="mod ord">
          <ac:chgData name="Rocco Tropea" userId="84229e3f-ae8a-43e1-9dda-219454415935" providerId="ADAL" clId="{94D98896-485C-4837-9EF7-2AB619560A7C}" dt="2023-12-06T17:50:12.566" v="7125" actId="1076"/>
          <ac:picMkLst>
            <pc:docMk/>
            <pc:sldMk cId="701916295" sldId="294"/>
            <ac:picMk id="11" creationId="{79AB2FB0-CDA0-3B33-ABC5-366E0183D2EC}"/>
          </ac:picMkLst>
        </pc:picChg>
        <pc:picChg chg="add del mod">
          <ac:chgData name="Rocco Tropea" userId="84229e3f-ae8a-43e1-9dda-219454415935" providerId="ADAL" clId="{94D98896-485C-4837-9EF7-2AB619560A7C}" dt="2023-12-05T14:29:25.613" v="3270" actId="478"/>
          <ac:picMkLst>
            <pc:docMk/>
            <pc:sldMk cId="701916295" sldId="294"/>
            <ac:picMk id="13" creationId="{A34AD5B0-4A5B-AE3F-6F62-5309A5A988AF}"/>
          </ac:picMkLst>
        </pc:picChg>
      </pc:sldChg>
      <pc:sldChg chg="delSp modSp add del mod ord setBg delDesignElem">
        <pc:chgData name="Rocco Tropea" userId="84229e3f-ae8a-43e1-9dda-219454415935" providerId="ADAL" clId="{94D98896-485C-4837-9EF7-2AB619560A7C}" dt="2023-12-05T04:11:04.663" v="993" actId="47"/>
        <pc:sldMkLst>
          <pc:docMk/>
          <pc:sldMk cId="2058613398" sldId="294"/>
        </pc:sldMkLst>
        <pc:spChg chg="mod">
          <ac:chgData name="Rocco Tropea" userId="84229e3f-ae8a-43e1-9dda-219454415935" providerId="ADAL" clId="{94D98896-485C-4837-9EF7-2AB619560A7C}" dt="2023-12-05T04:10:51.467" v="989" actId="20577"/>
          <ac:spMkLst>
            <pc:docMk/>
            <pc:sldMk cId="2058613398" sldId="294"/>
            <ac:spMk id="2" creationId="{B2901CBF-E5DA-F419-DBEB-D9B0F13FE907}"/>
          </ac:spMkLst>
        </pc:spChg>
        <pc:spChg chg="del">
          <ac:chgData name="Rocco Tropea" userId="84229e3f-ae8a-43e1-9dda-219454415935" providerId="ADAL" clId="{94D98896-485C-4837-9EF7-2AB619560A7C}" dt="2023-12-05T04:10:41.886" v="963"/>
          <ac:spMkLst>
            <pc:docMk/>
            <pc:sldMk cId="2058613398" sldId="294"/>
            <ac:spMk id="12" creationId="{AFF8D2E5-2C4E-47B1-930B-6C82B7C31331}"/>
          </ac:spMkLst>
        </pc:spChg>
        <pc:spChg chg="del">
          <ac:chgData name="Rocco Tropea" userId="84229e3f-ae8a-43e1-9dda-219454415935" providerId="ADAL" clId="{94D98896-485C-4837-9EF7-2AB619560A7C}" dt="2023-12-05T04:10:41.886" v="963"/>
          <ac:spMkLst>
            <pc:docMk/>
            <pc:sldMk cId="2058613398" sldId="294"/>
            <ac:spMk id="14" creationId="{801E4ADA-0EA9-4930-846E-3C11E8BED6DD}"/>
          </ac:spMkLst>
        </pc:spChg>
        <pc:spChg chg="del">
          <ac:chgData name="Rocco Tropea" userId="84229e3f-ae8a-43e1-9dda-219454415935" providerId="ADAL" clId="{94D98896-485C-4837-9EF7-2AB619560A7C}" dt="2023-12-05T04:10:41.886" v="963"/>
          <ac:spMkLst>
            <pc:docMk/>
            <pc:sldMk cId="2058613398" sldId="294"/>
            <ac:spMk id="16" creationId="{FB92FFCE-0C90-454E-AA25-D4EE9A6C39C5}"/>
          </ac:spMkLst>
        </pc:spChg>
      </pc:sldChg>
      <pc:sldChg chg="addSp delSp add del setBg delDesignElem">
        <pc:chgData name="Rocco Tropea" userId="84229e3f-ae8a-43e1-9dda-219454415935" providerId="ADAL" clId="{94D98896-485C-4837-9EF7-2AB619560A7C}" dt="2023-12-05T04:11:11.666" v="996"/>
        <pc:sldMkLst>
          <pc:docMk/>
          <pc:sldMk cId="3304611735" sldId="294"/>
        </pc:sldMkLst>
        <pc:spChg chg="add del">
          <ac:chgData name="Rocco Tropea" userId="84229e3f-ae8a-43e1-9dda-219454415935" providerId="ADAL" clId="{94D98896-485C-4837-9EF7-2AB619560A7C}" dt="2023-12-05T04:11:11.666" v="996"/>
          <ac:spMkLst>
            <pc:docMk/>
            <pc:sldMk cId="3304611735" sldId="294"/>
            <ac:spMk id="12" creationId="{AFF8D2E5-2C4E-47B1-930B-6C82B7C31331}"/>
          </ac:spMkLst>
        </pc:spChg>
        <pc:spChg chg="add del">
          <ac:chgData name="Rocco Tropea" userId="84229e3f-ae8a-43e1-9dda-219454415935" providerId="ADAL" clId="{94D98896-485C-4837-9EF7-2AB619560A7C}" dt="2023-12-05T04:11:11.666" v="996"/>
          <ac:spMkLst>
            <pc:docMk/>
            <pc:sldMk cId="3304611735" sldId="294"/>
            <ac:spMk id="14" creationId="{801E4ADA-0EA9-4930-846E-3C11E8BED6DD}"/>
          </ac:spMkLst>
        </pc:spChg>
        <pc:spChg chg="add del">
          <ac:chgData name="Rocco Tropea" userId="84229e3f-ae8a-43e1-9dda-219454415935" providerId="ADAL" clId="{94D98896-485C-4837-9EF7-2AB619560A7C}" dt="2023-12-05T04:11:11.666" v="996"/>
          <ac:spMkLst>
            <pc:docMk/>
            <pc:sldMk cId="3304611735" sldId="294"/>
            <ac:spMk id="16" creationId="{FB92FFCE-0C90-454E-AA25-D4EE9A6C39C5}"/>
          </ac:spMkLst>
        </pc:spChg>
      </pc:sldChg>
      <pc:sldChg chg="addSp delSp add del setBg delDesignElem">
        <pc:chgData name="Rocco Tropea" userId="84229e3f-ae8a-43e1-9dda-219454415935" providerId="ADAL" clId="{94D98896-485C-4837-9EF7-2AB619560A7C}" dt="2023-12-05T04:11:00.585" v="992"/>
        <pc:sldMkLst>
          <pc:docMk/>
          <pc:sldMk cId="2712827512" sldId="295"/>
        </pc:sldMkLst>
        <pc:spChg chg="add del">
          <ac:chgData name="Rocco Tropea" userId="84229e3f-ae8a-43e1-9dda-219454415935" providerId="ADAL" clId="{94D98896-485C-4837-9EF7-2AB619560A7C}" dt="2023-12-05T04:11:00.585" v="992"/>
          <ac:spMkLst>
            <pc:docMk/>
            <pc:sldMk cId="2712827512" sldId="295"/>
            <ac:spMk id="12" creationId="{AFF8D2E5-2C4E-47B1-930B-6C82B7C31331}"/>
          </ac:spMkLst>
        </pc:spChg>
        <pc:spChg chg="add del">
          <ac:chgData name="Rocco Tropea" userId="84229e3f-ae8a-43e1-9dda-219454415935" providerId="ADAL" clId="{94D98896-485C-4837-9EF7-2AB619560A7C}" dt="2023-12-05T04:11:00.585" v="992"/>
          <ac:spMkLst>
            <pc:docMk/>
            <pc:sldMk cId="2712827512" sldId="295"/>
            <ac:spMk id="14" creationId="{801E4ADA-0EA9-4930-846E-3C11E8BED6DD}"/>
          </ac:spMkLst>
        </pc:spChg>
        <pc:spChg chg="add del">
          <ac:chgData name="Rocco Tropea" userId="84229e3f-ae8a-43e1-9dda-219454415935" providerId="ADAL" clId="{94D98896-485C-4837-9EF7-2AB619560A7C}" dt="2023-12-05T04:11:00.585" v="992"/>
          <ac:spMkLst>
            <pc:docMk/>
            <pc:sldMk cId="2712827512" sldId="295"/>
            <ac:spMk id="16" creationId="{FB92FFCE-0C90-454E-AA25-D4EE9A6C39C5}"/>
          </ac:spMkLst>
        </pc:spChg>
      </pc:sldChg>
      <pc:sldChg chg="modSp new del mod">
        <pc:chgData name="Rocco Tropea" userId="84229e3f-ae8a-43e1-9dda-219454415935" providerId="ADAL" clId="{94D98896-485C-4837-9EF7-2AB619560A7C}" dt="2023-12-05T14:09:26.005" v="2927" actId="47"/>
        <pc:sldMkLst>
          <pc:docMk/>
          <pc:sldMk cId="3187411425" sldId="295"/>
        </pc:sldMkLst>
        <pc:spChg chg="mod">
          <ac:chgData name="Rocco Tropea" userId="84229e3f-ae8a-43e1-9dda-219454415935" providerId="ADAL" clId="{94D98896-485C-4837-9EF7-2AB619560A7C}" dt="2023-12-05T04:20:11.981" v="1259" actId="20577"/>
          <ac:spMkLst>
            <pc:docMk/>
            <pc:sldMk cId="3187411425" sldId="295"/>
            <ac:spMk id="2" creationId="{28BA46BA-0646-9E37-145E-3A3B1D3251B3}"/>
          </ac:spMkLst>
        </pc:spChg>
        <pc:spChg chg="mod">
          <ac:chgData name="Rocco Tropea" userId="84229e3f-ae8a-43e1-9dda-219454415935" providerId="ADAL" clId="{94D98896-485C-4837-9EF7-2AB619560A7C}" dt="2023-12-05T04:24:28.946" v="1930" actId="20577"/>
          <ac:spMkLst>
            <pc:docMk/>
            <pc:sldMk cId="3187411425" sldId="295"/>
            <ac:spMk id="3" creationId="{545B78D3-9BBC-A07C-3D30-B9B6C93EB0E7}"/>
          </ac:spMkLst>
        </pc:spChg>
      </pc:sldChg>
      <pc:sldChg chg="delSp modSp add del mod setBg delDesignElem">
        <pc:chgData name="Rocco Tropea" userId="84229e3f-ae8a-43e1-9dda-219454415935" providerId="ADAL" clId="{94D98896-485C-4837-9EF7-2AB619560A7C}" dt="2023-12-05T04:40:11.780" v="2085" actId="47"/>
        <pc:sldMkLst>
          <pc:docMk/>
          <pc:sldMk cId="115823380" sldId="296"/>
        </pc:sldMkLst>
        <pc:spChg chg="mod">
          <ac:chgData name="Rocco Tropea" userId="84229e3f-ae8a-43e1-9dda-219454415935" providerId="ADAL" clId="{94D98896-485C-4837-9EF7-2AB619560A7C}" dt="2023-12-05T04:33:20.195" v="2018" actId="20577"/>
          <ac:spMkLst>
            <pc:docMk/>
            <pc:sldMk cId="115823380" sldId="296"/>
            <ac:spMk id="2" creationId="{B2901CBF-E5DA-F419-DBEB-D9B0F13FE907}"/>
          </ac:spMkLst>
        </pc:spChg>
        <pc:spChg chg="del">
          <ac:chgData name="Rocco Tropea" userId="84229e3f-ae8a-43e1-9dda-219454415935" providerId="ADAL" clId="{94D98896-485C-4837-9EF7-2AB619560A7C}" dt="2023-12-05T04:33:15.898" v="2009"/>
          <ac:spMkLst>
            <pc:docMk/>
            <pc:sldMk cId="115823380" sldId="296"/>
            <ac:spMk id="12" creationId="{AFF8D2E5-2C4E-47B1-930B-6C82B7C31331}"/>
          </ac:spMkLst>
        </pc:spChg>
        <pc:spChg chg="del">
          <ac:chgData name="Rocco Tropea" userId="84229e3f-ae8a-43e1-9dda-219454415935" providerId="ADAL" clId="{94D98896-485C-4837-9EF7-2AB619560A7C}" dt="2023-12-05T04:33:15.898" v="2009"/>
          <ac:spMkLst>
            <pc:docMk/>
            <pc:sldMk cId="115823380" sldId="296"/>
            <ac:spMk id="14" creationId="{801E4ADA-0EA9-4930-846E-3C11E8BED6DD}"/>
          </ac:spMkLst>
        </pc:spChg>
        <pc:spChg chg="del">
          <ac:chgData name="Rocco Tropea" userId="84229e3f-ae8a-43e1-9dda-219454415935" providerId="ADAL" clId="{94D98896-485C-4837-9EF7-2AB619560A7C}" dt="2023-12-05T04:33:15.898" v="2009"/>
          <ac:spMkLst>
            <pc:docMk/>
            <pc:sldMk cId="115823380" sldId="296"/>
            <ac:spMk id="16" creationId="{FB92FFCE-0C90-454E-AA25-D4EE9A6C39C5}"/>
          </ac:spMkLst>
        </pc:spChg>
        <pc:spChg chg="mod">
          <ac:chgData name="Rocco Tropea" userId="84229e3f-ae8a-43e1-9dda-219454415935" providerId="ADAL" clId="{94D98896-485C-4837-9EF7-2AB619560A7C}" dt="2023-12-05T04:33:53.105" v="2073" actId="20577"/>
          <ac:spMkLst>
            <pc:docMk/>
            <pc:sldMk cId="115823380" sldId="296"/>
            <ac:spMk id="21" creationId="{60303451-863B-8B59-05BD-7C8A15D48BC9}"/>
          </ac:spMkLst>
        </pc:spChg>
        <pc:picChg chg="del">
          <ac:chgData name="Rocco Tropea" userId="84229e3f-ae8a-43e1-9dda-219454415935" providerId="ADAL" clId="{94D98896-485C-4837-9EF7-2AB619560A7C}" dt="2023-12-05T04:33:29.139" v="2033" actId="478"/>
          <ac:picMkLst>
            <pc:docMk/>
            <pc:sldMk cId="115823380" sldId="296"/>
            <ac:picMk id="3" creationId="{932CF598-E03B-A151-3A34-075E0459AAE9}"/>
          </ac:picMkLst>
        </pc:picChg>
        <pc:picChg chg="del">
          <ac:chgData name="Rocco Tropea" userId="84229e3f-ae8a-43e1-9dda-219454415935" providerId="ADAL" clId="{94D98896-485C-4837-9EF7-2AB619560A7C}" dt="2023-12-05T04:33:28.809" v="2032" actId="478"/>
          <ac:picMkLst>
            <pc:docMk/>
            <pc:sldMk cId="115823380" sldId="296"/>
            <ac:picMk id="4" creationId="{663FD464-CE1E-DC92-1C10-1F296D194FDE}"/>
          </ac:picMkLst>
        </pc:picChg>
        <pc:picChg chg="del">
          <ac:chgData name="Rocco Tropea" userId="84229e3f-ae8a-43e1-9dda-219454415935" providerId="ADAL" clId="{94D98896-485C-4837-9EF7-2AB619560A7C}" dt="2023-12-05T04:33:28.009" v="2030" actId="478"/>
          <ac:picMkLst>
            <pc:docMk/>
            <pc:sldMk cId="115823380" sldId="296"/>
            <ac:picMk id="5" creationId="{925C9C20-3C1E-43FB-546C-31442038268F}"/>
          </ac:picMkLst>
        </pc:picChg>
        <pc:picChg chg="del">
          <ac:chgData name="Rocco Tropea" userId="84229e3f-ae8a-43e1-9dda-219454415935" providerId="ADAL" clId="{94D98896-485C-4837-9EF7-2AB619560A7C}" dt="2023-12-05T04:33:28.411" v="2031" actId="478"/>
          <ac:picMkLst>
            <pc:docMk/>
            <pc:sldMk cId="115823380" sldId="296"/>
            <ac:picMk id="6" creationId="{AB6B8C20-CDEC-FB8D-DAE0-85350C41DE59}"/>
          </ac:picMkLst>
        </pc:picChg>
      </pc:sldChg>
      <pc:sldChg chg="modSp new del mod">
        <pc:chgData name="Rocco Tropea" userId="84229e3f-ae8a-43e1-9dda-219454415935" providerId="ADAL" clId="{94D98896-485C-4837-9EF7-2AB619560A7C}" dt="2023-12-05T04:20:13.949" v="1260" actId="47"/>
        <pc:sldMkLst>
          <pc:docMk/>
          <pc:sldMk cId="1011862193" sldId="296"/>
        </pc:sldMkLst>
        <pc:spChg chg="mod">
          <ac:chgData name="Rocco Tropea" userId="84229e3f-ae8a-43e1-9dda-219454415935" providerId="ADAL" clId="{94D98896-485C-4837-9EF7-2AB619560A7C}" dt="2023-12-05T04:17:59.554" v="1032" actId="20577"/>
          <ac:spMkLst>
            <pc:docMk/>
            <pc:sldMk cId="1011862193" sldId="296"/>
            <ac:spMk id="2" creationId="{1F229D46-1D10-1BC6-297F-B3B888AC21D8}"/>
          </ac:spMkLst>
        </pc:spChg>
        <pc:spChg chg="mod">
          <ac:chgData name="Rocco Tropea" userId="84229e3f-ae8a-43e1-9dda-219454415935" providerId="ADAL" clId="{94D98896-485C-4837-9EF7-2AB619560A7C}" dt="2023-12-05T04:18:58.586" v="1237" actId="20577"/>
          <ac:spMkLst>
            <pc:docMk/>
            <pc:sldMk cId="1011862193" sldId="296"/>
            <ac:spMk id="3" creationId="{C4AE2F80-279F-DDAE-010C-5D8CF2DFAC08}"/>
          </ac:spMkLst>
        </pc:spChg>
      </pc:sldChg>
      <pc:sldChg chg="addSp delSp modSp add mod">
        <pc:chgData name="Rocco Tropea" userId="84229e3f-ae8a-43e1-9dda-219454415935" providerId="ADAL" clId="{94D98896-485C-4837-9EF7-2AB619560A7C}" dt="2023-12-05T14:55:05.574" v="3646" actId="14100"/>
        <pc:sldMkLst>
          <pc:docMk/>
          <pc:sldMk cId="1986316566" sldId="296"/>
        </pc:sldMkLst>
        <pc:spChg chg="mod">
          <ac:chgData name="Rocco Tropea" userId="84229e3f-ae8a-43e1-9dda-219454415935" providerId="ADAL" clId="{94D98896-485C-4837-9EF7-2AB619560A7C}" dt="2023-12-05T14:08:57.039" v="2918" actId="20577"/>
          <ac:spMkLst>
            <pc:docMk/>
            <pc:sldMk cId="1986316566" sldId="296"/>
            <ac:spMk id="2" creationId="{B2901CBF-E5DA-F419-DBEB-D9B0F13FE907}"/>
          </ac:spMkLst>
        </pc:spChg>
        <pc:spChg chg="add del mod">
          <ac:chgData name="Rocco Tropea" userId="84229e3f-ae8a-43e1-9dda-219454415935" providerId="ADAL" clId="{94D98896-485C-4837-9EF7-2AB619560A7C}" dt="2023-12-05T14:08:50.741" v="2896"/>
          <ac:spMkLst>
            <pc:docMk/>
            <pc:sldMk cId="1986316566" sldId="296"/>
            <ac:spMk id="3" creationId="{6E3B54A4-A091-7498-E26F-94CEFC84A6E8}"/>
          </ac:spMkLst>
        </pc:spChg>
        <pc:spChg chg="add del mod">
          <ac:chgData name="Rocco Tropea" userId="84229e3f-ae8a-43e1-9dda-219454415935" providerId="ADAL" clId="{94D98896-485C-4837-9EF7-2AB619560A7C}" dt="2023-12-05T14:09:10.547" v="2925"/>
          <ac:spMkLst>
            <pc:docMk/>
            <pc:sldMk cId="1986316566" sldId="296"/>
            <ac:spMk id="4" creationId="{A126216C-6B14-9EB0-4569-53547BA085CE}"/>
          </ac:spMkLst>
        </pc:spChg>
        <pc:spChg chg="add mod">
          <ac:chgData name="Rocco Tropea" userId="84229e3f-ae8a-43e1-9dda-219454415935" providerId="ADAL" clId="{94D98896-485C-4837-9EF7-2AB619560A7C}" dt="2023-12-05T14:48:54.444" v="3618" actId="27636"/>
          <ac:spMkLst>
            <pc:docMk/>
            <pc:sldMk cId="1986316566" sldId="296"/>
            <ac:spMk id="5" creationId="{82254D35-A95E-D417-6591-A7D7B82C63F0}"/>
          </ac:spMkLst>
        </pc:spChg>
        <pc:spChg chg="del mod">
          <ac:chgData name="Rocco Tropea" userId="84229e3f-ae8a-43e1-9dda-219454415935" providerId="ADAL" clId="{94D98896-485C-4837-9EF7-2AB619560A7C}" dt="2023-12-05T14:09:02.863" v="2923" actId="478"/>
          <ac:spMkLst>
            <pc:docMk/>
            <pc:sldMk cId="1986316566" sldId="296"/>
            <ac:spMk id="7" creationId="{E0BF9CD9-9D28-A799-2755-113F6FCB3FF0}"/>
          </ac:spMkLst>
        </pc:spChg>
        <pc:spChg chg="del">
          <ac:chgData name="Rocco Tropea" userId="84229e3f-ae8a-43e1-9dda-219454415935" providerId="ADAL" clId="{94D98896-485C-4837-9EF7-2AB619560A7C}" dt="2023-12-05T14:09:01.672" v="2922" actId="478"/>
          <ac:spMkLst>
            <pc:docMk/>
            <pc:sldMk cId="1986316566" sldId="296"/>
            <ac:spMk id="8" creationId="{0329EC4B-8C9C-9E03-5216-308577BDEF41}"/>
          </ac:spMkLst>
        </pc:spChg>
        <pc:spChg chg="del">
          <ac:chgData name="Rocco Tropea" userId="84229e3f-ae8a-43e1-9dda-219454415935" providerId="ADAL" clId="{94D98896-485C-4837-9EF7-2AB619560A7C}" dt="2023-12-05T14:08:59.680" v="2919" actId="478"/>
          <ac:spMkLst>
            <pc:docMk/>
            <pc:sldMk cId="1986316566" sldId="296"/>
            <ac:spMk id="21" creationId="{60303451-863B-8B59-05BD-7C8A15D48BC9}"/>
          </ac:spMkLst>
        </pc:spChg>
        <pc:picChg chg="add mod">
          <ac:chgData name="Rocco Tropea" userId="84229e3f-ae8a-43e1-9dda-219454415935" providerId="ADAL" clId="{94D98896-485C-4837-9EF7-2AB619560A7C}" dt="2023-12-05T14:55:05.574" v="3646" actId="14100"/>
          <ac:picMkLst>
            <pc:docMk/>
            <pc:sldMk cId="1986316566" sldId="296"/>
            <ac:picMk id="6" creationId="{3F100FA1-1429-9396-7656-CD50A0927E32}"/>
          </ac:picMkLst>
        </pc:picChg>
        <pc:picChg chg="add mod">
          <ac:chgData name="Rocco Tropea" userId="84229e3f-ae8a-43e1-9dda-219454415935" providerId="ADAL" clId="{94D98896-485C-4837-9EF7-2AB619560A7C}" dt="2023-12-05T14:55:01.554" v="3644" actId="1076"/>
          <ac:picMkLst>
            <pc:docMk/>
            <pc:sldMk cId="1986316566" sldId="296"/>
            <ac:picMk id="9" creationId="{02A6AA49-07F4-2AA3-19E0-5BE5447A7CF4}"/>
          </ac:picMkLst>
        </pc:picChg>
        <pc:picChg chg="del">
          <ac:chgData name="Rocco Tropea" userId="84229e3f-ae8a-43e1-9dda-219454415935" providerId="ADAL" clId="{94D98896-485C-4837-9EF7-2AB619560A7C}" dt="2023-12-05T14:09:00.401" v="2920" actId="478"/>
          <ac:picMkLst>
            <pc:docMk/>
            <pc:sldMk cId="1986316566" sldId="296"/>
            <ac:picMk id="13" creationId="{A34AD5B0-4A5B-AE3F-6F62-5309A5A988AF}"/>
          </ac:picMkLst>
        </pc:picChg>
        <pc:picChg chg="add del mod">
          <ac:chgData name="Rocco Tropea" userId="84229e3f-ae8a-43e1-9dda-219454415935" providerId="ADAL" clId="{94D98896-485C-4837-9EF7-2AB619560A7C}" dt="2023-12-05T14:54:55.792" v="3641" actId="478"/>
          <ac:picMkLst>
            <pc:docMk/>
            <pc:sldMk cId="1986316566" sldId="296"/>
            <ac:picMk id="1026" creationId="{A63AC101-07A2-7DA6-B061-2BCE6C599550}"/>
          </ac:picMkLst>
        </pc:picChg>
      </pc:sldChg>
      <pc:sldChg chg="modSp new del mod">
        <pc:chgData name="Rocco Tropea" userId="84229e3f-ae8a-43e1-9dda-219454415935" providerId="ADAL" clId="{94D98896-485C-4837-9EF7-2AB619560A7C}" dt="2023-12-05T04:47:05.781" v="2718" actId="47"/>
        <pc:sldMkLst>
          <pc:docMk/>
          <pc:sldMk cId="3733615510" sldId="296"/>
        </pc:sldMkLst>
        <pc:spChg chg="mod">
          <ac:chgData name="Rocco Tropea" userId="84229e3f-ae8a-43e1-9dda-219454415935" providerId="ADAL" clId="{94D98896-485C-4837-9EF7-2AB619560A7C}" dt="2023-12-05T04:46:42.734" v="2716" actId="20577"/>
          <ac:spMkLst>
            <pc:docMk/>
            <pc:sldMk cId="3733615510" sldId="296"/>
            <ac:spMk id="2" creationId="{98B17765-8BAC-49A3-1DD5-C8B5CB7A9A3E}"/>
          </ac:spMkLst>
        </pc:spChg>
        <pc:spChg chg="mod">
          <ac:chgData name="Rocco Tropea" userId="84229e3f-ae8a-43e1-9dda-219454415935" providerId="ADAL" clId="{94D98896-485C-4837-9EF7-2AB619560A7C}" dt="2023-12-05T04:46:51.559" v="2717" actId="14100"/>
          <ac:spMkLst>
            <pc:docMk/>
            <pc:sldMk cId="3733615510" sldId="296"/>
            <ac:spMk id="3" creationId="{FFC8E57F-5B12-03C3-80A2-180E2E816488}"/>
          </ac:spMkLst>
        </pc:spChg>
      </pc:sldChg>
      <pc:sldChg chg="addSp delSp add del setBg delDesignElem">
        <pc:chgData name="Rocco Tropea" userId="84229e3f-ae8a-43e1-9dda-219454415935" providerId="ADAL" clId="{94D98896-485C-4837-9EF7-2AB619560A7C}" dt="2023-12-05T04:20:39.916" v="1307"/>
        <pc:sldMkLst>
          <pc:docMk/>
          <pc:sldMk cId="3795546219" sldId="296"/>
        </pc:sldMkLst>
        <pc:spChg chg="add del">
          <ac:chgData name="Rocco Tropea" userId="84229e3f-ae8a-43e1-9dda-219454415935" providerId="ADAL" clId="{94D98896-485C-4837-9EF7-2AB619560A7C}" dt="2023-12-05T04:20:39.916" v="1307"/>
          <ac:spMkLst>
            <pc:docMk/>
            <pc:sldMk cId="3795546219" sldId="296"/>
            <ac:spMk id="12" creationId="{AFF8D2E5-2C4E-47B1-930B-6C82B7C31331}"/>
          </ac:spMkLst>
        </pc:spChg>
        <pc:spChg chg="add del">
          <ac:chgData name="Rocco Tropea" userId="84229e3f-ae8a-43e1-9dda-219454415935" providerId="ADAL" clId="{94D98896-485C-4837-9EF7-2AB619560A7C}" dt="2023-12-05T04:20:39.916" v="1307"/>
          <ac:spMkLst>
            <pc:docMk/>
            <pc:sldMk cId="3795546219" sldId="296"/>
            <ac:spMk id="14" creationId="{801E4ADA-0EA9-4930-846E-3C11E8BED6DD}"/>
          </ac:spMkLst>
        </pc:spChg>
        <pc:spChg chg="add del">
          <ac:chgData name="Rocco Tropea" userId="84229e3f-ae8a-43e1-9dda-219454415935" providerId="ADAL" clId="{94D98896-485C-4837-9EF7-2AB619560A7C}" dt="2023-12-05T04:20:39.916" v="1307"/>
          <ac:spMkLst>
            <pc:docMk/>
            <pc:sldMk cId="3795546219" sldId="296"/>
            <ac:spMk id="16" creationId="{FB92FFCE-0C90-454E-AA25-D4EE9A6C39C5}"/>
          </ac:spMkLst>
        </pc:spChg>
      </pc:sldChg>
      <pc:sldChg chg="addSp delSp modSp mod modNotesTx">
        <pc:chgData name="Rocco Tropea" userId="84229e3f-ae8a-43e1-9dda-219454415935" providerId="ADAL" clId="{94D98896-485C-4837-9EF7-2AB619560A7C}" dt="2023-12-06T17:38:15.962" v="6835" actId="20577"/>
        <pc:sldMkLst>
          <pc:docMk/>
          <pc:sldMk cId="3719452956" sldId="297"/>
        </pc:sldMkLst>
        <pc:spChg chg="mod">
          <ac:chgData name="Rocco Tropea" userId="84229e3f-ae8a-43e1-9dda-219454415935" providerId="ADAL" clId="{94D98896-485C-4837-9EF7-2AB619560A7C}" dt="2023-12-05T16:48:14.224" v="6037" actId="20577"/>
          <ac:spMkLst>
            <pc:docMk/>
            <pc:sldMk cId="3719452956" sldId="297"/>
            <ac:spMk id="2" creationId="{B2901CBF-E5DA-F419-DBEB-D9B0F13FE907}"/>
          </ac:spMkLst>
        </pc:spChg>
        <pc:spChg chg="mod">
          <ac:chgData name="Rocco Tropea" userId="84229e3f-ae8a-43e1-9dda-219454415935" providerId="ADAL" clId="{94D98896-485C-4837-9EF7-2AB619560A7C}" dt="2023-12-05T16:46:13.650" v="5963" actId="1076"/>
          <ac:spMkLst>
            <pc:docMk/>
            <pc:sldMk cId="3719452956" sldId="297"/>
            <ac:spMk id="6" creationId="{EA1A9C87-66A1-4131-1DC7-26D71D56B611}"/>
          </ac:spMkLst>
        </pc:spChg>
        <pc:spChg chg="mod">
          <ac:chgData name="Rocco Tropea" userId="84229e3f-ae8a-43e1-9dda-219454415935" providerId="ADAL" clId="{94D98896-485C-4837-9EF7-2AB619560A7C}" dt="2023-12-05T16:46:13.650" v="5963" actId="1076"/>
          <ac:spMkLst>
            <pc:docMk/>
            <pc:sldMk cId="3719452956" sldId="297"/>
            <ac:spMk id="7" creationId="{4C6C19ED-14B6-3302-AA2F-320E833CEB7F}"/>
          </ac:spMkLst>
        </pc:spChg>
        <pc:spChg chg="add mod">
          <ac:chgData name="Rocco Tropea" userId="84229e3f-ae8a-43e1-9dda-219454415935" providerId="ADAL" clId="{94D98896-485C-4837-9EF7-2AB619560A7C}" dt="2023-12-06T17:29:37.640" v="6538" actId="1076"/>
          <ac:spMkLst>
            <pc:docMk/>
            <pc:sldMk cId="3719452956" sldId="297"/>
            <ac:spMk id="7" creationId="{E74D8EE7-2C3F-B341-41F8-EA4AFC7772E4}"/>
          </ac:spMkLst>
        </pc:spChg>
        <pc:spChg chg="mod">
          <ac:chgData name="Rocco Tropea" userId="84229e3f-ae8a-43e1-9dda-219454415935" providerId="ADAL" clId="{94D98896-485C-4837-9EF7-2AB619560A7C}" dt="2023-12-06T17:30:51.142" v="6539" actId="1076"/>
          <ac:spMkLst>
            <pc:docMk/>
            <pc:sldMk cId="3719452956" sldId="297"/>
            <ac:spMk id="8" creationId="{199B8A79-5B44-D48B-AAFF-99E0AD309FCC}"/>
          </ac:spMkLst>
        </pc:spChg>
        <pc:spChg chg="add mod">
          <ac:chgData name="Rocco Tropea" userId="84229e3f-ae8a-43e1-9dda-219454415935" providerId="ADAL" clId="{94D98896-485C-4837-9EF7-2AB619560A7C}" dt="2023-12-06T17:31:30.012" v="6557" actId="1076"/>
          <ac:spMkLst>
            <pc:docMk/>
            <pc:sldMk cId="3719452956" sldId="297"/>
            <ac:spMk id="9" creationId="{B88129B6-74A4-B0F3-D602-B84A960859F6}"/>
          </ac:spMkLst>
        </pc:spChg>
        <pc:spChg chg="add mod">
          <ac:chgData name="Rocco Tropea" userId="84229e3f-ae8a-43e1-9dda-219454415935" providerId="ADAL" clId="{94D98896-485C-4837-9EF7-2AB619560A7C}" dt="2023-12-06T17:33:15.624" v="6612" actId="14100"/>
          <ac:spMkLst>
            <pc:docMk/>
            <pc:sldMk cId="3719452956" sldId="297"/>
            <ac:spMk id="10" creationId="{8D7AF877-8D26-7AD5-E284-453E0526819E}"/>
          </ac:spMkLst>
        </pc:spChg>
        <pc:spChg chg="add mod">
          <ac:chgData name="Rocco Tropea" userId="84229e3f-ae8a-43e1-9dda-219454415935" providerId="ADAL" clId="{94D98896-485C-4837-9EF7-2AB619560A7C}" dt="2023-12-06T17:32:55.789" v="6603" actId="1076"/>
          <ac:spMkLst>
            <pc:docMk/>
            <pc:sldMk cId="3719452956" sldId="297"/>
            <ac:spMk id="17" creationId="{70E9F98F-71BA-A82A-5E96-E4D7D9E4AD26}"/>
          </ac:spMkLst>
        </pc:spChg>
        <pc:spChg chg="add mod">
          <ac:chgData name="Rocco Tropea" userId="84229e3f-ae8a-43e1-9dda-219454415935" providerId="ADAL" clId="{94D98896-485C-4837-9EF7-2AB619560A7C}" dt="2023-12-05T16:45:04.865" v="5936" actId="164"/>
          <ac:spMkLst>
            <pc:docMk/>
            <pc:sldMk cId="3719452956" sldId="297"/>
            <ac:spMk id="20" creationId="{42C99C60-04B2-6D0F-6908-CB4DC0F00F2C}"/>
          </ac:spMkLst>
        </pc:spChg>
        <pc:spChg chg="mod">
          <ac:chgData name="Rocco Tropea" userId="84229e3f-ae8a-43e1-9dda-219454415935" providerId="ADAL" clId="{94D98896-485C-4837-9EF7-2AB619560A7C}" dt="2023-12-06T17:27:54.085" v="6533" actId="5793"/>
          <ac:spMkLst>
            <pc:docMk/>
            <pc:sldMk cId="3719452956" sldId="297"/>
            <ac:spMk id="21" creationId="{60303451-863B-8B59-05BD-7C8A15D48BC9}"/>
          </ac:spMkLst>
        </pc:spChg>
        <pc:spChg chg="add mod">
          <ac:chgData name="Rocco Tropea" userId="84229e3f-ae8a-43e1-9dda-219454415935" providerId="ADAL" clId="{94D98896-485C-4837-9EF7-2AB619560A7C}" dt="2023-12-05T16:45:56.435" v="5958"/>
          <ac:spMkLst>
            <pc:docMk/>
            <pc:sldMk cId="3719452956" sldId="297"/>
            <ac:spMk id="23" creationId="{FB1DDA26-14D9-A711-007A-5E162DA3651B}"/>
          </ac:spMkLst>
        </pc:spChg>
        <pc:spChg chg="add del mod">
          <ac:chgData name="Rocco Tropea" userId="84229e3f-ae8a-43e1-9dda-219454415935" providerId="ADAL" clId="{94D98896-485C-4837-9EF7-2AB619560A7C}" dt="2023-12-06T16:43:13.474" v="6148" actId="478"/>
          <ac:spMkLst>
            <pc:docMk/>
            <pc:sldMk cId="3719452956" sldId="297"/>
            <ac:spMk id="24" creationId="{A63C2037-D8E1-2E26-1839-0136F25F5AEB}"/>
          </ac:spMkLst>
        </pc:spChg>
        <pc:grpChg chg="del mod">
          <ac:chgData name="Rocco Tropea" userId="84229e3f-ae8a-43e1-9dda-219454415935" providerId="ADAL" clId="{94D98896-485C-4837-9EF7-2AB619560A7C}" dt="2023-12-05T16:46:13.780" v="5964" actId="478"/>
          <ac:grpSpMkLst>
            <pc:docMk/>
            <pc:sldMk cId="3719452956" sldId="297"/>
            <ac:grpSpMk id="4" creationId="{97B401A5-D573-B2AD-009D-3579F4FEA278}"/>
          </ac:grpSpMkLst>
        </pc:grpChg>
        <pc:grpChg chg="del">
          <ac:chgData name="Rocco Tropea" userId="84229e3f-ae8a-43e1-9dda-219454415935" providerId="ADAL" clId="{94D98896-485C-4837-9EF7-2AB619560A7C}" dt="2023-12-05T16:46:12.617" v="5962" actId="478"/>
          <ac:grpSpMkLst>
            <pc:docMk/>
            <pc:sldMk cId="3719452956" sldId="297"/>
            <ac:grpSpMk id="8" creationId="{97B401A5-D573-B2AD-009D-3579F4FEA278}"/>
          </ac:grpSpMkLst>
        </pc:grpChg>
        <pc:grpChg chg="add mod">
          <ac:chgData name="Rocco Tropea" userId="84229e3f-ae8a-43e1-9dda-219454415935" providerId="ADAL" clId="{94D98896-485C-4837-9EF7-2AB619560A7C}" dt="2023-12-06T17:27:43.292" v="6524" actId="1076"/>
          <ac:grpSpMkLst>
            <pc:docMk/>
            <pc:sldMk cId="3719452956" sldId="297"/>
            <ac:grpSpMk id="22" creationId="{389A2E65-68AF-9449-CF85-4D7B2B398FD6}"/>
          </ac:grpSpMkLst>
        </pc:grpChg>
        <pc:picChg chg="mod">
          <ac:chgData name="Rocco Tropea" userId="84229e3f-ae8a-43e1-9dda-219454415935" providerId="ADAL" clId="{94D98896-485C-4837-9EF7-2AB619560A7C}" dt="2023-12-05T16:47:41.154" v="6027" actId="1076"/>
          <ac:picMkLst>
            <pc:docMk/>
            <pc:sldMk cId="3719452956" sldId="297"/>
            <ac:picMk id="3" creationId="{2EA71D41-DF86-A55F-AD9A-D72F81132057}"/>
          </ac:picMkLst>
        </pc:picChg>
        <pc:picChg chg="mod">
          <ac:chgData name="Rocco Tropea" userId="84229e3f-ae8a-43e1-9dda-219454415935" providerId="ADAL" clId="{94D98896-485C-4837-9EF7-2AB619560A7C}" dt="2023-12-06T17:28:02.482" v="6534" actId="1076"/>
          <ac:picMkLst>
            <pc:docMk/>
            <pc:sldMk cId="3719452956" sldId="297"/>
            <ac:picMk id="4" creationId="{ED310016-698D-B703-238E-F1B6A7E6656B}"/>
          </ac:picMkLst>
        </pc:picChg>
        <pc:picChg chg="mod">
          <ac:chgData name="Rocco Tropea" userId="84229e3f-ae8a-43e1-9dda-219454415935" providerId="ADAL" clId="{94D98896-485C-4837-9EF7-2AB619560A7C}" dt="2023-12-05T16:46:13.650" v="5963" actId="1076"/>
          <ac:picMkLst>
            <pc:docMk/>
            <pc:sldMk cId="3719452956" sldId="297"/>
            <ac:picMk id="5" creationId="{4A5BCA6E-8EDA-5D2C-45E1-F8DF5F7B7E03}"/>
          </ac:picMkLst>
        </pc:picChg>
        <pc:picChg chg="add mod modCrop">
          <ac:chgData name="Rocco Tropea" userId="84229e3f-ae8a-43e1-9dda-219454415935" providerId="ADAL" clId="{94D98896-485C-4837-9EF7-2AB619560A7C}" dt="2023-12-06T17:32:55.789" v="6603" actId="1076"/>
          <ac:picMkLst>
            <pc:docMk/>
            <pc:sldMk cId="3719452956" sldId="297"/>
            <ac:picMk id="6" creationId="{49617E21-96D1-BBD0-872A-5AB634454387}"/>
          </ac:picMkLst>
        </pc:picChg>
        <pc:picChg chg="mod">
          <ac:chgData name="Rocco Tropea" userId="84229e3f-ae8a-43e1-9dda-219454415935" providerId="ADAL" clId="{94D98896-485C-4837-9EF7-2AB619560A7C}" dt="2023-12-05T16:45:04.865" v="5936" actId="164"/>
          <ac:picMkLst>
            <pc:docMk/>
            <pc:sldMk cId="3719452956" sldId="297"/>
            <ac:picMk id="13" creationId="{243E0367-D8D2-EDBB-BC1B-C8712C26F953}"/>
          </ac:picMkLst>
        </pc:picChg>
        <pc:picChg chg="mod">
          <ac:chgData name="Rocco Tropea" userId="84229e3f-ae8a-43e1-9dda-219454415935" providerId="ADAL" clId="{94D98896-485C-4837-9EF7-2AB619560A7C}" dt="2023-12-05T16:35:13.893" v="5856" actId="14100"/>
          <ac:picMkLst>
            <pc:docMk/>
            <pc:sldMk cId="3719452956" sldId="297"/>
            <ac:picMk id="13" creationId="{D83ED975-1160-C261-4E04-4A6712DC7D01}"/>
          </ac:picMkLst>
        </pc:picChg>
        <pc:picChg chg="mod">
          <ac:chgData name="Rocco Tropea" userId="84229e3f-ae8a-43e1-9dda-219454415935" providerId="ADAL" clId="{94D98896-485C-4837-9EF7-2AB619560A7C}" dt="2023-12-06T17:31:09.937" v="6555" actId="1076"/>
          <ac:picMkLst>
            <pc:docMk/>
            <pc:sldMk cId="3719452956" sldId="297"/>
            <ac:picMk id="15" creationId="{BEEE5334-744D-FB51-928E-B1F8313EB82E}"/>
          </ac:picMkLst>
        </pc:picChg>
        <pc:picChg chg="del mod">
          <ac:chgData name="Rocco Tropea" userId="84229e3f-ae8a-43e1-9dda-219454415935" providerId="ADAL" clId="{94D98896-485C-4837-9EF7-2AB619560A7C}" dt="2023-12-05T16:47:29.154" v="6020" actId="478"/>
          <ac:picMkLst>
            <pc:docMk/>
            <pc:sldMk cId="3719452956" sldId="297"/>
            <ac:picMk id="17" creationId="{C33AA9D2-F835-2BA3-6E21-E1A8F5998CCC}"/>
          </ac:picMkLst>
        </pc:picChg>
        <pc:picChg chg="mod">
          <ac:chgData name="Rocco Tropea" userId="84229e3f-ae8a-43e1-9dda-219454415935" providerId="ADAL" clId="{94D98896-485C-4837-9EF7-2AB619560A7C}" dt="2023-12-06T17:27:40.301" v="6523" actId="1076"/>
          <ac:picMkLst>
            <pc:docMk/>
            <pc:sldMk cId="3719452956" sldId="297"/>
            <ac:picMk id="19" creationId="{1C854C0A-CFB6-3251-32F5-04351CDBAEDD}"/>
          </ac:picMkLst>
        </pc:picChg>
      </pc:sldChg>
      <pc:sldChg chg="modSp mod modNotesTx">
        <pc:chgData name="Rocco Tropea" userId="84229e3f-ae8a-43e1-9dda-219454415935" providerId="ADAL" clId="{94D98896-485C-4837-9EF7-2AB619560A7C}" dt="2023-12-06T15:08:49.203" v="6141" actId="1076"/>
        <pc:sldMkLst>
          <pc:docMk/>
          <pc:sldMk cId="3993904398" sldId="298"/>
        </pc:sldMkLst>
        <pc:spChg chg="mod">
          <ac:chgData name="Rocco Tropea" userId="84229e3f-ae8a-43e1-9dda-219454415935" providerId="ADAL" clId="{94D98896-485C-4837-9EF7-2AB619560A7C}" dt="2023-12-06T15:08:15.691" v="6131" actId="113"/>
          <ac:spMkLst>
            <pc:docMk/>
            <pc:sldMk cId="3993904398" sldId="298"/>
            <ac:spMk id="7" creationId="{33ABC442-4296-9D0A-095B-CDA797693A8C}"/>
          </ac:spMkLst>
        </pc:spChg>
        <pc:spChg chg="mod">
          <ac:chgData name="Rocco Tropea" userId="84229e3f-ae8a-43e1-9dda-219454415935" providerId="ADAL" clId="{94D98896-485C-4837-9EF7-2AB619560A7C}" dt="2023-12-06T15:08:11.233" v="6130" actId="113"/>
          <ac:spMkLst>
            <pc:docMk/>
            <pc:sldMk cId="3993904398" sldId="298"/>
            <ac:spMk id="9" creationId="{461BDF22-123D-7F3C-F5CF-C71FA176BB71}"/>
          </ac:spMkLst>
        </pc:spChg>
        <pc:spChg chg="mod">
          <ac:chgData name="Rocco Tropea" userId="84229e3f-ae8a-43e1-9dda-219454415935" providerId="ADAL" clId="{94D98896-485C-4837-9EF7-2AB619560A7C}" dt="2023-12-06T15:08:23.400" v="6133" actId="113"/>
          <ac:spMkLst>
            <pc:docMk/>
            <pc:sldMk cId="3993904398" sldId="298"/>
            <ac:spMk id="11" creationId="{4BC421B8-6F20-2CE5-6AB7-485A64454259}"/>
          </ac:spMkLst>
        </pc:spChg>
        <pc:spChg chg="mod">
          <ac:chgData name="Rocco Tropea" userId="84229e3f-ae8a-43e1-9dda-219454415935" providerId="ADAL" clId="{94D98896-485C-4837-9EF7-2AB619560A7C}" dt="2023-12-06T15:08:30.863" v="6135" actId="14100"/>
          <ac:spMkLst>
            <pc:docMk/>
            <pc:sldMk cId="3993904398" sldId="298"/>
            <ac:spMk id="13" creationId="{0332976A-1B67-9EC0-CD76-7DCE7DD4EC1C}"/>
          </ac:spMkLst>
        </pc:spChg>
        <pc:spChg chg="mod">
          <ac:chgData name="Rocco Tropea" userId="84229e3f-ae8a-43e1-9dda-219454415935" providerId="ADAL" clId="{94D98896-485C-4837-9EF7-2AB619560A7C}" dt="2023-12-06T15:08:35.259" v="6136" actId="14100"/>
          <ac:spMkLst>
            <pc:docMk/>
            <pc:sldMk cId="3993904398" sldId="298"/>
            <ac:spMk id="15" creationId="{17B9678F-F631-D803-EB08-3ADAEC331363}"/>
          </ac:spMkLst>
        </pc:spChg>
        <pc:spChg chg="mod">
          <ac:chgData name="Rocco Tropea" userId="84229e3f-ae8a-43e1-9dda-219454415935" providerId="ADAL" clId="{94D98896-485C-4837-9EF7-2AB619560A7C}" dt="2023-12-06T15:08:41.191" v="6138" actId="14100"/>
          <ac:spMkLst>
            <pc:docMk/>
            <pc:sldMk cId="3993904398" sldId="298"/>
            <ac:spMk id="27" creationId="{195E8775-9417-12E5-B581-533449A4E964}"/>
          </ac:spMkLst>
        </pc:spChg>
        <pc:spChg chg="mod">
          <ac:chgData name="Rocco Tropea" userId="84229e3f-ae8a-43e1-9dda-219454415935" providerId="ADAL" clId="{94D98896-485C-4837-9EF7-2AB619560A7C}" dt="2023-12-06T15:08:49.203" v="6141" actId="1076"/>
          <ac:spMkLst>
            <pc:docMk/>
            <pc:sldMk cId="3993904398" sldId="298"/>
            <ac:spMk id="31" creationId="{07EF8E38-2DE9-542F-81C3-261114599D54}"/>
          </ac:spMkLst>
        </pc:spChg>
      </pc:sldChg>
      <pc:sldChg chg="addSp modSp">
        <pc:chgData name="Rocco Tropea" userId="84229e3f-ae8a-43e1-9dda-219454415935" providerId="ADAL" clId="{94D98896-485C-4837-9EF7-2AB619560A7C}" dt="2023-12-05T16:23:54.928" v="5804" actId="1076"/>
        <pc:sldMkLst>
          <pc:docMk/>
          <pc:sldMk cId="3103063533" sldId="299"/>
        </pc:sldMkLst>
        <pc:picChg chg="add mod">
          <ac:chgData name="Rocco Tropea" userId="84229e3f-ae8a-43e1-9dda-219454415935" providerId="ADAL" clId="{94D98896-485C-4837-9EF7-2AB619560A7C}" dt="2023-12-05T16:23:54.928" v="5804" actId="1076"/>
          <ac:picMkLst>
            <pc:docMk/>
            <pc:sldMk cId="3103063533" sldId="299"/>
            <ac:picMk id="2" creationId="{AB80C44F-B6A4-AF0A-E626-A1649B370BD2}"/>
          </ac:picMkLst>
        </pc:picChg>
      </pc:sldChg>
      <pc:sldChg chg="modSp mod modNotesTx">
        <pc:chgData name="Rocco Tropea" userId="84229e3f-ae8a-43e1-9dda-219454415935" providerId="ADAL" clId="{94D98896-485C-4837-9EF7-2AB619560A7C}" dt="2023-12-06T18:17:54.929" v="7177" actId="20577"/>
        <pc:sldMkLst>
          <pc:docMk/>
          <pc:sldMk cId="2634852969" sldId="300"/>
        </pc:sldMkLst>
        <pc:spChg chg="mod">
          <ac:chgData name="Rocco Tropea" userId="84229e3f-ae8a-43e1-9dda-219454415935" providerId="ADAL" clId="{94D98896-485C-4837-9EF7-2AB619560A7C}" dt="2023-12-06T17:45:25.529" v="7074" actId="20577"/>
          <ac:spMkLst>
            <pc:docMk/>
            <pc:sldMk cId="2634852969" sldId="300"/>
            <ac:spMk id="13" creationId="{0FAE5CF9-72A9-A2C0-05D8-961EF8D9F10B}"/>
          </ac:spMkLst>
        </pc:spChg>
        <pc:spChg chg="mod">
          <ac:chgData name="Rocco Tropea" userId="84229e3f-ae8a-43e1-9dda-219454415935" providerId="ADAL" clId="{94D98896-485C-4837-9EF7-2AB619560A7C}" dt="2023-12-06T18:17:54.929" v="7177" actId="20577"/>
          <ac:spMkLst>
            <pc:docMk/>
            <pc:sldMk cId="2634852969" sldId="300"/>
            <ac:spMk id="14" creationId="{7F2A2A9D-726E-6C63-8483-AECF235E6954}"/>
          </ac:spMkLst>
        </pc:spChg>
        <pc:spChg chg="mod">
          <ac:chgData name="Rocco Tropea" userId="84229e3f-ae8a-43e1-9dda-219454415935" providerId="ADAL" clId="{94D98896-485C-4837-9EF7-2AB619560A7C}" dt="2023-12-06T17:45:29.856" v="7076" actId="20577"/>
          <ac:spMkLst>
            <pc:docMk/>
            <pc:sldMk cId="2634852969" sldId="300"/>
            <ac:spMk id="15" creationId="{7F994B49-085B-6043-7C7F-36F16C822739}"/>
          </ac:spMkLst>
        </pc:spChg>
        <pc:picChg chg="mod">
          <ac:chgData name="Rocco Tropea" userId="84229e3f-ae8a-43e1-9dda-219454415935" providerId="ADAL" clId="{94D98896-485C-4837-9EF7-2AB619560A7C}" dt="2023-12-06T18:13:18.531" v="7172" actId="1076"/>
          <ac:picMkLst>
            <pc:docMk/>
            <pc:sldMk cId="2634852969" sldId="300"/>
            <ac:picMk id="5" creationId="{62E83FE0-6DA2-5F7C-8777-3B2C83DB5804}"/>
          </ac:picMkLst>
        </pc:picChg>
      </pc:sldChg>
      <pc:sldChg chg="modSp mod modNotesTx">
        <pc:chgData name="Rocco Tropea" userId="84229e3f-ae8a-43e1-9dda-219454415935" providerId="ADAL" clId="{94D98896-485C-4837-9EF7-2AB619560A7C}" dt="2023-12-06T17:41:52.300" v="6882" actId="20577"/>
        <pc:sldMkLst>
          <pc:docMk/>
          <pc:sldMk cId="1137434264" sldId="301"/>
        </pc:sldMkLst>
        <pc:spChg chg="mod">
          <ac:chgData name="Rocco Tropea" userId="84229e3f-ae8a-43e1-9dda-219454415935" providerId="ADAL" clId="{94D98896-485C-4837-9EF7-2AB619560A7C}" dt="2023-12-05T16:44:04.686" v="5914" actId="20577"/>
          <ac:spMkLst>
            <pc:docMk/>
            <pc:sldMk cId="1137434264" sldId="301"/>
            <ac:spMk id="10" creationId="{5C24C1AB-637F-A813-3520-E42A9FC627AF}"/>
          </ac:spMkLst>
        </pc:spChg>
        <pc:picChg chg="mod">
          <ac:chgData name="Rocco Tropea" userId="84229e3f-ae8a-43e1-9dda-219454415935" providerId="ADAL" clId="{94D98896-485C-4837-9EF7-2AB619560A7C}" dt="2023-12-05T16:44:10.410" v="5915" actId="1076"/>
          <ac:picMkLst>
            <pc:docMk/>
            <pc:sldMk cId="1137434264" sldId="301"/>
            <ac:picMk id="13" creationId="{32F8BB8D-E5D8-9836-6511-E9FDF3E388C2}"/>
          </ac:picMkLst>
        </pc:picChg>
      </pc:sldChg>
      <pc:sldMasterChg chg="del delSldLayout">
        <pc:chgData name="Rocco Tropea" userId="84229e3f-ae8a-43e1-9dda-219454415935" providerId="ADAL" clId="{94D98896-485C-4837-9EF7-2AB619560A7C}" dt="2023-12-05T14:08:01.443" v="2884" actId="47"/>
        <pc:sldMasterMkLst>
          <pc:docMk/>
          <pc:sldMasterMk cId="1729805378" sldId="2147483711"/>
        </pc:sldMasterMkLst>
        <pc:sldLayoutChg chg="del">
          <pc:chgData name="Rocco Tropea" userId="84229e3f-ae8a-43e1-9dda-219454415935" providerId="ADAL" clId="{94D98896-485C-4837-9EF7-2AB619560A7C}" dt="2023-12-05T14:08:01.443" v="2884" actId="47"/>
          <pc:sldLayoutMkLst>
            <pc:docMk/>
            <pc:sldMasterMk cId="1729805378" sldId="2147483711"/>
            <pc:sldLayoutMk cId="3856493076" sldId="2147483712"/>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826142848" sldId="2147483713"/>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1444965255" sldId="2147483714"/>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1509369356" sldId="2147483715"/>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695854751" sldId="2147483716"/>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1643165230" sldId="2147483717"/>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300628271" sldId="2147483718"/>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3714445946" sldId="2147483719"/>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2903667455" sldId="2147483720"/>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699464780" sldId="2147483721"/>
          </pc:sldLayoutMkLst>
        </pc:sldLayoutChg>
        <pc:sldLayoutChg chg="del">
          <pc:chgData name="Rocco Tropea" userId="84229e3f-ae8a-43e1-9dda-219454415935" providerId="ADAL" clId="{94D98896-485C-4837-9EF7-2AB619560A7C}" dt="2023-12-05T14:08:01.443" v="2884" actId="47"/>
          <pc:sldLayoutMkLst>
            <pc:docMk/>
            <pc:sldMasterMk cId="1729805378" sldId="2147483711"/>
            <pc:sldLayoutMk cId="4207150866" sldId="2147483722"/>
          </pc:sldLayoutMkLst>
        </pc:sldLayoutChg>
      </pc:sldMasterChg>
    </pc:docChg>
  </pc:docChgLst>
  <pc:docChgLst>
    <pc:chgData name="Charles Schatmeyer" userId="36425f4a-c74e-4829-90e4-e64f4da80c3b" providerId="ADAL" clId="{92925F2A-F2E2-CE4A-8855-0DD20220079F}"/>
    <pc:docChg chg="undo custSel addSld delSld modSld sldOrd">
      <pc:chgData name="Charles Schatmeyer" userId="36425f4a-c74e-4829-90e4-e64f4da80c3b" providerId="ADAL" clId="{92925F2A-F2E2-CE4A-8855-0DD20220079F}" dt="2023-12-18T20:23:12.137" v="3476" actId="207"/>
      <pc:docMkLst>
        <pc:docMk/>
      </pc:docMkLst>
      <pc:sldChg chg="modSp mod">
        <pc:chgData name="Charles Schatmeyer" userId="36425f4a-c74e-4829-90e4-e64f4da80c3b" providerId="ADAL" clId="{92925F2A-F2E2-CE4A-8855-0DD20220079F}" dt="2023-12-05T16:41:51.950" v="2584" actId="1076"/>
        <pc:sldMkLst>
          <pc:docMk/>
          <pc:sldMk cId="109857222" sldId="256"/>
        </pc:sldMkLst>
        <pc:spChg chg="mod">
          <ac:chgData name="Charles Schatmeyer" userId="36425f4a-c74e-4829-90e4-e64f4da80c3b" providerId="ADAL" clId="{92925F2A-F2E2-CE4A-8855-0DD20220079F}" dt="2023-12-05T16:41:45.020" v="2583" actId="1036"/>
          <ac:spMkLst>
            <pc:docMk/>
            <pc:sldMk cId="109857222" sldId="256"/>
            <ac:spMk id="3" creationId="{00000000-0000-0000-0000-000000000000}"/>
          </ac:spMkLst>
        </pc:spChg>
        <pc:picChg chg="mod">
          <ac:chgData name="Charles Schatmeyer" userId="36425f4a-c74e-4829-90e4-e64f4da80c3b" providerId="ADAL" clId="{92925F2A-F2E2-CE4A-8855-0DD20220079F}" dt="2023-12-05T16:41:51.950" v="2584" actId="1076"/>
          <ac:picMkLst>
            <pc:docMk/>
            <pc:sldMk cId="109857222" sldId="256"/>
            <ac:picMk id="4" creationId="{432879EE-809D-6BE8-A07A-D33FC1B01A57}"/>
          </ac:picMkLst>
        </pc:picChg>
      </pc:sldChg>
      <pc:sldChg chg="addSp delSp modSp add mod">
        <pc:chgData name="Charles Schatmeyer" userId="36425f4a-c74e-4829-90e4-e64f4da80c3b" providerId="ADAL" clId="{92925F2A-F2E2-CE4A-8855-0DD20220079F}" dt="2023-12-05T02:37:13.011" v="259" actId="1076"/>
        <pc:sldMkLst>
          <pc:docMk/>
          <pc:sldMk cId="3126817555" sldId="260"/>
        </pc:sldMkLst>
        <pc:spChg chg="add del mod">
          <ac:chgData name="Charles Schatmeyer" userId="36425f4a-c74e-4829-90e4-e64f4da80c3b" providerId="ADAL" clId="{92925F2A-F2E2-CE4A-8855-0DD20220079F}" dt="2023-12-05T02:23:45.243" v="76" actId="478"/>
          <ac:spMkLst>
            <pc:docMk/>
            <pc:sldMk cId="3126817555" sldId="260"/>
            <ac:spMk id="4" creationId="{C2E92A58-B076-A283-122E-5011360BAE01}"/>
          </ac:spMkLst>
        </pc:spChg>
        <pc:spChg chg="add del mod">
          <ac:chgData name="Charles Schatmeyer" userId="36425f4a-c74e-4829-90e4-e64f4da80c3b" providerId="ADAL" clId="{92925F2A-F2E2-CE4A-8855-0DD20220079F}" dt="2023-12-05T02:29:37.611" v="242" actId="1076"/>
          <ac:spMkLst>
            <pc:docMk/>
            <pc:sldMk cId="3126817555" sldId="260"/>
            <ac:spMk id="5" creationId="{7FB2F5F8-C890-FB66-6605-0F2E647FE4D1}"/>
          </ac:spMkLst>
        </pc:spChg>
        <pc:spChg chg="add del mod">
          <ac:chgData name="Charles Schatmeyer" userId="36425f4a-c74e-4829-90e4-e64f4da80c3b" providerId="ADAL" clId="{92925F2A-F2E2-CE4A-8855-0DD20220079F}" dt="2023-12-05T02:26:14.552" v="141" actId="478"/>
          <ac:spMkLst>
            <pc:docMk/>
            <pc:sldMk cId="3126817555" sldId="260"/>
            <ac:spMk id="6" creationId="{567C7914-0D4D-AE0C-95F1-7EE83231BD32}"/>
          </ac:spMkLst>
        </pc:spChg>
        <pc:spChg chg="add mod">
          <ac:chgData name="Charles Schatmeyer" userId="36425f4a-c74e-4829-90e4-e64f4da80c3b" providerId="ADAL" clId="{92925F2A-F2E2-CE4A-8855-0DD20220079F}" dt="2023-12-05T02:37:13.011" v="259" actId="1076"/>
          <ac:spMkLst>
            <pc:docMk/>
            <pc:sldMk cId="3126817555" sldId="260"/>
            <ac:spMk id="7" creationId="{B09B41A7-C3AC-3153-413D-093FFCD72450}"/>
          </ac:spMkLst>
        </pc:spChg>
        <pc:spChg chg="mod">
          <ac:chgData name="Charles Schatmeyer" userId="36425f4a-c74e-4829-90e4-e64f4da80c3b" providerId="ADAL" clId="{92925F2A-F2E2-CE4A-8855-0DD20220079F}" dt="2023-12-05T02:29:46.611" v="244" actId="14100"/>
          <ac:spMkLst>
            <pc:docMk/>
            <pc:sldMk cId="3126817555" sldId="260"/>
            <ac:spMk id="17" creationId="{099D0A61-72AE-B2F4-3C24-03459C0E3035}"/>
          </ac:spMkLst>
        </pc:spChg>
        <pc:spChg chg="mod">
          <ac:chgData name="Charles Schatmeyer" userId="36425f4a-c74e-4829-90e4-e64f4da80c3b" providerId="ADAL" clId="{92925F2A-F2E2-CE4A-8855-0DD20220079F}" dt="2023-12-05T02:23:11.974" v="65" actId="20577"/>
          <ac:spMkLst>
            <pc:docMk/>
            <pc:sldMk cId="3126817555" sldId="260"/>
            <ac:spMk id="18" creationId="{8BC93AD7-5A4D-3CD6-2F91-AEE477422B6D}"/>
          </ac:spMkLst>
        </pc:spChg>
        <pc:picChg chg="del">
          <ac:chgData name="Charles Schatmeyer" userId="36425f4a-c74e-4829-90e4-e64f4da80c3b" providerId="ADAL" clId="{92925F2A-F2E2-CE4A-8855-0DD20220079F}" dt="2023-12-05T02:23:08.053" v="63" actId="478"/>
          <ac:picMkLst>
            <pc:docMk/>
            <pc:sldMk cId="3126817555" sldId="260"/>
            <ac:picMk id="2" creationId="{101B6894-63F8-0EDD-818A-F8869D8760DA}"/>
          </ac:picMkLst>
        </pc:picChg>
        <pc:picChg chg="del">
          <ac:chgData name="Charles Schatmeyer" userId="36425f4a-c74e-4829-90e4-e64f4da80c3b" providerId="ADAL" clId="{92925F2A-F2E2-CE4A-8855-0DD20220079F}" dt="2023-12-05T02:23:08.053" v="63" actId="478"/>
          <ac:picMkLst>
            <pc:docMk/>
            <pc:sldMk cId="3126817555" sldId="260"/>
            <ac:picMk id="3" creationId="{9976F61F-AAC3-D58C-41FD-9969FB591C4D}"/>
          </ac:picMkLst>
        </pc:picChg>
        <pc:picChg chg="del">
          <ac:chgData name="Charles Schatmeyer" userId="36425f4a-c74e-4829-90e4-e64f4da80c3b" providerId="ADAL" clId="{92925F2A-F2E2-CE4A-8855-0DD20220079F}" dt="2023-12-05T02:23:09.201" v="64" actId="478"/>
          <ac:picMkLst>
            <pc:docMk/>
            <pc:sldMk cId="3126817555" sldId="260"/>
            <ac:picMk id="21" creationId="{2368559E-F426-F6BC-019D-169956CD96AB}"/>
          </ac:picMkLst>
        </pc:picChg>
      </pc:sldChg>
      <pc:sldChg chg="modSp mod">
        <pc:chgData name="Charles Schatmeyer" userId="36425f4a-c74e-4829-90e4-e64f4da80c3b" providerId="ADAL" clId="{92925F2A-F2E2-CE4A-8855-0DD20220079F}" dt="2023-12-05T16:39:31.485" v="2549" actId="1076"/>
        <pc:sldMkLst>
          <pc:docMk/>
          <pc:sldMk cId="3090748516" sldId="272"/>
        </pc:sldMkLst>
        <pc:spChg chg="mod">
          <ac:chgData name="Charles Schatmeyer" userId="36425f4a-c74e-4829-90e4-e64f4da80c3b" providerId="ADAL" clId="{92925F2A-F2E2-CE4A-8855-0DD20220079F}" dt="2023-12-05T16:39:05.830" v="2546" actId="14100"/>
          <ac:spMkLst>
            <pc:docMk/>
            <pc:sldMk cId="3090748516" sldId="272"/>
            <ac:spMk id="4" creationId="{2AE34030-9D92-336B-E348-E41694AA0A7B}"/>
          </ac:spMkLst>
        </pc:spChg>
        <pc:spChg chg="mod">
          <ac:chgData name="Charles Schatmeyer" userId="36425f4a-c74e-4829-90e4-e64f4da80c3b" providerId="ADAL" clId="{92925F2A-F2E2-CE4A-8855-0DD20220079F}" dt="2023-12-05T15:54:21.007" v="1889" actId="1036"/>
          <ac:spMkLst>
            <pc:docMk/>
            <pc:sldMk cId="3090748516" sldId="272"/>
            <ac:spMk id="7" creationId="{ADE26CBD-782C-B957-B122-8F9A34A72D75}"/>
          </ac:spMkLst>
        </pc:spChg>
        <pc:spChg chg="mod">
          <ac:chgData name="Charles Schatmeyer" userId="36425f4a-c74e-4829-90e4-e64f4da80c3b" providerId="ADAL" clId="{92925F2A-F2E2-CE4A-8855-0DD20220079F}" dt="2023-12-05T16:39:05.134" v="2545" actId="1076"/>
          <ac:spMkLst>
            <pc:docMk/>
            <pc:sldMk cId="3090748516" sldId="272"/>
            <ac:spMk id="21" creationId="{C06D3442-575A-C9A4-B90F-30128254737C}"/>
          </ac:spMkLst>
        </pc:spChg>
        <pc:spChg chg="mod">
          <ac:chgData name="Charles Schatmeyer" userId="36425f4a-c74e-4829-90e4-e64f4da80c3b" providerId="ADAL" clId="{92925F2A-F2E2-CE4A-8855-0DD20220079F}" dt="2023-12-05T15:54:52.363" v="1898" actId="1035"/>
          <ac:spMkLst>
            <pc:docMk/>
            <pc:sldMk cId="3090748516" sldId="272"/>
            <ac:spMk id="23" creationId="{CF602332-2BC3-BCEA-9C7D-8A5E014325A8}"/>
          </ac:spMkLst>
        </pc:spChg>
        <pc:spChg chg="mod">
          <ac:chgData name="Charles Schatmeyer" userId="36425f4a-c74e-4829-90e4-e64f4da80c3b" providerId="ADAL" clId="{92925F2A-F2E2-CE4A-8855-0DD20220079F}" dt="2023-12-05T15:54:34.793" v="1892" actId="1076"/>
          <ac:spMkLst>
            <pc:docMk/>
            <pc:sldMk cId="3090748516" sldId="272"/>
            <ac:spMk id="24" creationId="{AABC1322-9A86-2779-2C91-B14E8AEFB230}"/>
          </ac:spMkLst>
        </pc:spChg>
        <pc:spChg chg="mod">
          <ac:chgData name="Charles Schatmeyer" userId="36425f4a-c74e-4829-90e4-e64f4da80c3b" providerId="ADAL" clId="{92925F2A-F2E2-CE4A-8855-0DD20220079F}" dt="2023-12-05T16:39:14.571" v="2547" actId="1076"/>
          <ac:spMkLst>
            <pc:docMk/>
            <pc:sldMk cId="3090748516" sldId="272"/>
            <ac:spMk id="28" creationId="{49902776-54B1-8E03-A02A-7B166047417F}"/>
          </ac:spMkLst>
        </pc:spChg>
        <pc:picChg chg="mod">
          <ac:chgData name="Charles Schatmeyer" userId="36425f4a-c74e-4829-90e4-e64f4da80c3b" providerId="ADAL" clId="{92925F2A-F2E2-CE4A-8855-0DD20220079F}" dt="2023-12-05T16:39:31.485" v="2549" actId="1076"/>
          <ac:picMkLst>
            <pc:docMk/>
            <pc:sldMk cId="3090748516" sldId="272"/>
            <ac:picMk id="25" creationId="{B53E64D4-0DCF-1177-CF0E-1FB900E3F70D}"/>
          </ac:picMkLst>
        </pc:picChg>
        <pc:picChg chg="mod">
          <ac:chgData name="Charles Schatmeyer" userId="36425f4a-c74e-4829-90e4-e64f4da80c3b" providerId="ADAL" clId="{92925F2A-F2E2-CE4A-8855-0DD20220079F}" dt="2023-12-05T15:54:02.144" v="1858" actId="1076"/>
          <ac:picMkLst>
            <pc:docMk/>
            <pc:sldMk cId="3090748516" sldId="272"/>
            <ac:picMk id="29" creationId="{42667CAB-99F9-EBB6-FA9D-E1E689B8EC11}"/>
          </ac:picMkLst>
        </pc:picChg>
      </pc:sldChg>
      <pc:sldChg chg="modSp add mod">
        <pc:chgData name="Charles Schatmeyer" userId="36425f4a-c74e-4829-90e4-e64f4da80c3b" providerId="ADAL" clId="{92925F2A-F2E2-CE4A-8855-0DD20220079F}" dt="2023-12-05T02:19:40.299" v="61" actId="20577"/>
        <pc:sldMkLst>
          <pc:docMk/>
          <pc:sldMk cId="619579473" sldId="276"/>
        </pc:sldMkLst>
        <pc:spChg chg="mod">
          <ac:chgData name="Charles Schatmeyer" userId="36425f4a-c74e-4829-90e4-e64f4da80c3b" providerId="ADAL" clId="{92925F2A-F2E2-CE4A-8855-0DD20220079F}" dt="2023-12-05T02:18:47.035" v="52" actId="20577"/>
          <ac:spMkLst>
            <pc:docMk/>
            <pc:sldMk cId="619579473" sldId="276"/>
            <ac:spMk id="2" creationId="{00000000-0000-0000-0000-000000000000}"/>
          </ac:spMkLst>
        </pc:spChg>
        <pc:spChg chg="mod">
          <ac:chgData name="Charles Schatmeyer" userId="36425f4a-c74e-4829-90e4-e64f4da80c3b" providerId="ADAL" clId="{92925F2A-F2E2-CE4A-8855-0DD20220079F}" dt="2023-12-05T02:19:40.299" v="61" actId="20577"/>
          <ac:spMkLst>
            <pc:docMk/>
            <pc:sldMk cId="619579473" sldId="276"/>
            <ac:spMk id="3" creationId="{00000000-0000-0000-0000-000000000000}"/>
          </ac:spMkLst>
        </pc:spChg>
      </pc:sldChg>
      <pc:sldChg chg="addSp delSp add del setBg delDesignElem">
        <pc:chgData name="Charles Schatmeyer" userId="36425f4a-c74e-4829-90e4-e64f4da80c3b" providerId="ADAL" clId="{92925F2A-F2E2-CE4A-8855-0DD20220079F}" dt="2023-12-05T02:18:28.554" v="5"/>
        <pc:sldMkLst>
          <pc:docMk/>
          <pc:sldMk cId="3503133018" sldId="276"/>
        </pc:sldMkLst>
        <pc:spChg chg="add del">
          <ac:chgData name="Charles Schatmeyer" userId="36425f4a-c74e-4829-90e4-e64f4da80c3b" providerId="ADAL" clId="{92925F2A-F2E2-CE4A-8855-0DD20220079F}" dt="2023-12-05T02:18:28.554" v="5"/>
          <ac:spMkLst>
            <pc:docMk/>
            <pc:sldMk cId="3503133018" sldId="276"/>
            <ac:spMk id="5" creationId="{787F4F1C-8D3D-4EC1-B72D-A0470A5A08B8}"/>
          </ac:spMkLst>
        </pc:spChg>
        <pc:grpChg chg="add del">
          <ac:chgData name="Charles Schatmeyer" userId="36425f4a-c74e-4829-90e4-e64f4da80c3b" providerId="ADAL" clId="{92925F2A-F2E2-CE4A-8855-0DD20220079F}" dt="2023-12-05T02:18:28.554" v="5"/>
          <ac:grpSpMkLst>
            <pc:docMk/>
            <pc:sldMk cId="3503133018" sldId="276"/>
            <ac:grpSpMk id="6" creationId="{D1E3DD61-64DB-46AD-B249-E273CD86B051}"/>
          </ac:grpSpMkLst>
        </pc:grpChg>
      </pc:sldChg>
      <pc:sldChg chg="addSp delSp add del setBg delDesignElem">
        <pc:chgData name="Charles Schatmeyer" userId="36425f4a-c74e-4829-90e4-e64f4da80c3b" providerId="ADAL" clId="{92925F2A-F2E2-CE4A-8855-0DD20220079F}" dt="2023-12-05T02:18:13.900" v="2"/>
        <pc:sldMkLst>
          <pc:docMk/>
          <pc:sldMk cId="3558133293" sldId="276"/>
        </pc:sldMkLst>
        <pc:spChg chg="add del">
          <ac:chgData name="Charles Schatmeyer" userId="36425f4a-c74e-4829-90e4-e64f4da80c3b" providerId="ADAL" clId="{92925F2A-F2E2-CE4A-8855-0DD20220079F}" dt="2023-12-05T02:18:13.900" v="2"/>
          <ac:spMkLst>
            <pc:docMk/>
            <pc:sldMk cId="3558133293" sldId="276"/>
            <ac:spMk id="5" creationId="{787F4F1C-8D3D-4EC1-B72D-A0470A5A08B8}"/>
          </ac:spMkLst>
        </pc:spChg>
        <pc:grpChg chg="add del">
          <ac:chgData name="Charles Schatmeyer" userId="36425f4a-c74e-4829-90e4-e64f4da80c3b" providerId="ADAL" clId="{92925F2A-F2E2-CE4A-8855-0DD20220079F}" dt="2023-12-05T02:18:13.900" v="2"/>
          <ac:grpSpMkLst>
            <pc:docMk/>
            <pc:sldMk cId="3558133293" sldId="276"/>
            <ac:grpSpMk id="6" creationId="{D1E3DD61-64DB-46AD-B249-E273CD86B051}"/>
          </ac:grpSpMkLst>
        </pc:grpChg>
      </pc:sldChg>
      <pc:sldChg chg="addSp delSp modSp add mod">
        <pc:chgData name="Charles Schatmeyer" userId="36425f4a-c74e-4829-90e4-e64f4da80c3b" providerId="ADAL" clId="{92925F2A-F2E2-CE4A-8855-0DD20220079F}" dt="2023-12-05T02:39:50.950" v="277" actId="1582"/>
        <pc:sldMkLst>
          <pc:docMk/>
          <pc:sldMk cId="3440448894" sldId="277"/>
        </pc:sldMkLst>
        <pc:spChg chg="mod">
          <ac:chgData name="Charles Schatmeyer" userId="36425f4a-c74e-4829-90e4-e64f4da80c3b" providerId="ADAL" clId="{92925F2A-F2E2-CE4A-8855-0DD20220079F}" dt="2023-12-05T02:39:15.297" v="270" actId="20577"/>
          <ac:spMkLst>
            <pc:docMk/>
            <pc:sldMk cId="3440448894" sldId="277"/>
            <ac:spMk id="18" creationId="{8BC93AD7-5A4D-3CD6-2F91-AEE477422B6D}"/>
          </ac:spMkLst>
        </pc:spChg>
        <pc:picChg chg="del">
          <ac:chgData name="Charles Schatmeyer" userId="36425f4a-c74e-4829-90e4-e64f4da80c3b" providerId="ADAL" clId="{92925F2A-F2E2-CE4A-8855-0DD20220079F}" dt="2023-12-05T02:38:03.823" v="260" actId="478"/>
          <ac:picMkLst>
            <pc:docMk/>
            <pc:sldMk cId="3440448894" sldId="277"/>
            <ac:picMk id="2" creationId="{101B6894-63F8-0EDD-818A-F8869D8760DA}"/>
          </ac:picMkLst>
        </pc:picChg>
        <pc:picChg chg="del">
          <ac:chgData name="Charles Schatmeyer" userId="36425f4a-c74e-4829-90e4-e64f4da80c3b" providerId="ADAL" clId="{92925F2A-F2E2-CE4A-8855-0DD20220079F}" dt="2023-12-05T02:38:03.823" v="260" actId="478"/>
          <ac:picMkLst>
            <pc:docMk/>
            <pc:sldMk cId="3440448894" sldId="277"/>
            <ac:picMk id="3" creationId="{9976F61F-AAC3-D58C-41FD-9969FB591C4D}"/>
          </ac:picMkLst>
        </pc:picChg>
        <pc:picChg chg="add mod">
          <ac:chgData name="Charles Schatmeyer" userId="36425f4a-c74e-4829-90e4-e64f4da80c3b" providerId="ADAL" clId="{92925F2A-F2E2-CE4A-8855-0DD20220079F}" dt="2023-12-05T02:39:50.950" v="277" actId="1582"/>
          <ac:picMkLst>
            <pc:docMk/>
            <pc:sldMk cId="3440448894" sldId="277"/>
            <ac:picMk id="4" creationId="{CDA828BE-2E49-5807-31C7-1C5E252FC760}"/>
          </ac:picMkLst>
        </pc:picChg>
        <pc:picChg chg="del">
          <ac:chgData name="Charles Schatmeyer" userId="36425f4a-c74e-4829-90e4-e64f4da80c3b" providerId="ADAL" clId="{92925F2A-F2E2-CE4A-8855-0DD20220079F}" dt="2023-12-05T02:38:03.823" v="260" actId="478"/>
          <ac:picMkLst>
            <pc:docMk/>
            <pc:sldMk cId="3440448894" sldId="277"/>
            <ac:picMk id="21" creationId="{2368559E-F426-F6BC-019D-169956CD96AB}"/>
          </ac:picMkLst>
        </pc:picChg>
      </pc:sldChg>
      <pc:sldChg chg="modSp add mod">
        <pc:chgData name="Charles Schatmeyer" userId="36425f4a-c74e-4829-90e4-e64f4da80c3b" providerId="ADAL" clId="{92925F2A-F2E2-CE4A-8855-0DD20220079F}" dt="2023-12-05T02:30:37.870" v="255" actId="20577"/>
        <pc:sldMkLst>
          <pc:docMk/>
          <pc:sldMk cId="710274104" sldId="278"/>
        </pc:sldMkLst>
        <pc:spChg chg="mod">
          <ac:chgData name="Charles Schatmeyer" userId="36425f4a-c74e-4829-90e4-e64f4da80c3b" providerId="ADAL" clId="{92925F2A-F2E2-CE4A-8855-0DD20220079F}" dt="2023-12-05T02:30:37.870" v="255" actId="20577"/>
          <ac:spMkLst>
            <pc:docMk/>
            <pc:sldMk cId="710274104" sldId="278"/>
            <ac:spMk id="14" creationId="{671AC1DF-FB4C-9F5D-3D07-4C879A7EC213}"/>
          </ac:spMkLst>
        </pc:spChg>
      </pc:sldChg>
      <pc:sldChg chg="addSp delSp modSp add mod">
        <pc:chgData name="Charles Schatmeyer" userId="36425f4a-c74e-4829-90e4-e64f4da80c3b" providerId="ADAL" clId="{92925F2A-F2E2-CE4A-8855-0DD20220079F}" dt="2023-12-05T02:44:13.297" v="305" actId="20577"/>
        <pc:sldMkLst>
          <pc:docMk/>
          <pc:sldMk cId="306476044" sldId="279"/>
        </pc:sldMkLst>
        <pc:spChg chg="add mod">
          <ac:chgData name="Charles Schatmeyer" userId="36425f4a-c74e-4829-90e4-e64f4da80c3b" providerId="ADAL" clId="{92925F2A-F2E2-CE4A-8855-0DD20220079F}" dt="2023-12-05T02:44:13.297" v="305" actId="20577"/>
          <ac:spMkLst>
            <pc:docMk/>
            <pc:sldMk cId="306476044" sldId="279"/>
            <ac:spMk id="2" creationId="{1473917C-AFFE-F23D-1D56-D675D0466FEC}"/>
          </ac:spMkLst>
        </pc:spChg>
        <pc:spChg chg="mod">
          <ac:chgData name="Charles Schatmeyer" userId="36425f4a-c74e-4829-90e4-e64f4da80c3b" providerId="ADAL" clId="{92925F2A-F2E2-CE4A-8855-0DD20220079F}" dt="2023-12-05T02:43:38.750" v="295" actId="20577"/>
          <ac:spMkLst>
            <pc:docMk/>
            <pc:sldMk cId="306476044" sldId="279"/>
            <ac:spMk id="18" creationId="{8BC93AD7-5A4D-3CD6-2F91-AEE477422B6D}"/>
          </ac:spMkLst>
        </pc:spChg>
        <pc:picChg chg="del">
          <ac:chgData name="Charles Schatmeyer" userId="36425f4a-c74e-4829-90e4-e64f4da80c3b" providerId="ADAL" clId="{92925F2A-F2E2-CE4A-8855-0DD20220079F}" dt="2023-12-05T02:43:58.094" v="296" actId="478"/>
          <ac:picMkLst>
            <pc:docMk/>
            <pc:sldMk cId="306476044" sldId="279"/>
            <ac:picMk id="4" creationId="{CDA828BE-2E49-5807-31C7-1C5E252FC760}"/>
          </ac:picMkLst>
        </pc:picChg>
      </pc:sldChg>
      <pc:sldChg chg="modSp add mod">
        <pc:chgData name="Charles Schatmeyer" userId="36425f4a-c74e-4829-90e4-e64f4da80c3b" providerId="ADAL" clId="{92925F2A-F2E2-CE4A-8855-0DD20220079F}" dt="2023-12-05T02:44:22.515" v="314" actId="20577"/>
        <pc:sldMkLst>
          <pc:docMk/>
          <pc:sldMk cId="3448252088" sldId="280"/>
        </pc:sldMkLst>
        <pc:spChg chg="mod">
          <ac:chgData name="Charles Schatmeyer" userId="36425f4a-c74e-4829-90e4-e64f4da80c3b" providerId="ADAL" clId="{92925F2A-F2E2-CE4A-8855-0DD20220079F}" dt="2023-12-05T02:44:22.515" v="314" actId="20577"/>
          <ac:spMkLst>
            <pc:docMk/>
            <pc:sldMk cId="3448252088" sldId="280"/>
            <ac:spMk id="2" creationId="{1473917C-AFFE-F23D-1D56-D675D0466FEC}"/>
          </ac:spMkLst>
        </pc:spChg>
      </pc:sldChg>
      <pc:sldChg chg="modSp add mod">
        <pc:chgData name="Charles Schatmeyer" userId="36425f4a-c74e-4829-90e4-e64f4da80c3b" providerId="ADAL" clId="{92925F2A-F2E2-CE4A-8855-0DD20220079F}" dt="2023-12-05T02:46:36.438" v="332" actId="20577"/>
        <pc:sldMkLst>
          <pc:docMk/>
          <pc:sldMk cId="3382829425" sldId="281"/>
        </pc:sldMkLst>
        <pc:spChg chg="mod">
          <ac:chgData name="Charles Schatmeyer" userId="36425f4a-c74e-4829-90e4-e64f4da80c3b" providerId="ADAL" clId="{92925F2A-F2E2-CE4A-8855-0DD20220079F}" dt="2023-12-05T02:46:36.438" v="332" actId="20577"/>
          <ac:spMkLst>
            <pc:docMk/>
            <pc:sldMk cId="3382829425" sldId="281"/>
            <ac:spMk id="14" creationId="{671AC1DF-FB4C-9F5D-3D07-4C879A7EC213}"/>
          </ac:spMkLst>
        </pc:spChg>
      </pc:sldChg>
      <pc:sldChg chg="addSp delSp modSp mod modNotesTx">
        <pc:chgData name="Charles Schatmeyer" userId="36425f4a-c74e-4829-90e4-e64f4da80c3b" providerId="ADAL" clId="{92925F2A-F2E2-CE4A-8855-0DD20220079F}" dt="2023-12-06T16:45:32.151" v="3221" actId="1035"/>
        <pc:sldMkLst>
          <pc:docMk/>
          <pc:sldMk cId="3038150802" sldId="288"/>
        </pc:sldMkLst>
        <pc:spChg chg="mod">
          <ac:chgData name="Charles Schatmeyer" userId="36425f4a-c74e-4829-90e4-e64f4da80c3b" providerId="ADAL" clId="{92925F2A-F2E2-CE4A-8855-0DD20220079F}" dt="2023-12-06T16:45:32.151" v="3221" actId="1035"/>
          <ac:spMkLst>
            <pc:docMk/>
            <pc:sldMk cId="3038150802" sldId="288"/>
            <ac:spMk id="3" creationId="{FB5D1AA3-C50E-F5D2-78CF-BD345A5B37F1}"/>
          </ac:spMkLst>
        </pc:spChg>
        <pc:picChg chg="mod">
          <ac:chgData name="Charles Schatmeyer" userId="36425f4a-c74e-4829-90e4-e64f4da80c3b" providerId="ADAL" clId="{92925F2A-F2E2-CE4A-8855-0DD20220079F}" dt="2023-12-05T16:40:07.988" v="2572" actId="1076"/>
          <ac:picMkLst>
            <pc:docMk/>
            <pc:sldMk cId="3038150802" sldId="288"/>
            <ac:picMk id="4" creationId="{F6D5DA3B-7771-8675-B4DB-FF488CBF83C1}"/>
          </ac:picMkLst>
        </pc:picChg>
        <pc:picChg chg="add mod">
          <ac:chgData name="Charles Schatmeyer" userId="36425f4a-c74e-4829-90e4-e64f4da80c3b" providerId="ADAL" clId="{92925F2A-F2E2-CE4A-8855-0DD20220079F}" dt="2023-12-05T16:39:59.632" v="2570" actId="1076"/>
          <ac:picMkLst>
            <pc:docMk/>
            <pc:sldMk cId="3038150802" sldId="288"/>
            <ac:picMk id="5" creationId="{91701BD0-4416-BA51-261C-2B43B798DCF6}"/>
          </ac:picMkLst>
        </pc:picChg>
        <pc:picChg chg="del">
          <ac:chgData name="Charles Schatmeyer" userId="36425f4a-c74e-4829-90e4-e64f4da80c3b" providerId="ADAL" clId="{92925F2A-F2E2-CE4A-8855-0DD20220079F}" dt="2023-12-05T14:14:13.157" v="497" actId="478"/>
          <ac:picMkLst>
            <pc:docMk/>
            <pc:sldMk cId="3038150802" sldId="288"/>
            <ac:picMk id="14" creationId="{C474BB00-DCD5-6B3A-0300-599A49F563F3}"/>
          </ac:picMkLst>
        </pc:picChg>
        <pc:picChg chg="del">
          <ac:chgData name="Charles Schatmeyer" userId="36425f4a-c74e-4829-90e4-e64f4da80c3b" providerId="ADAL" clId="{92925F2A-F2E2-CE4A-8855-0DD20220079F}" dt="2023-12-05T14:14:13.157" v="497" actId="478"/>
          <ac:picMkLst>
            <pc:docMk/>
            <pc:sldMk cId="3038150802" sldId="288"/>
            <ac:picMk id="15" creationId="{4B1C97BC-7A94-AEE3-2251-496C38367341}"/>
          </ac:picMkLst>
        </pc:picChg>
      </pc:sldChg>
      <pc:sldChg chg="modSp mod">
        <pc:chgData name="Charles Schatmeyer" userId="36425f4a-c74e-4829-90e4-e64f4da80c3b" providerId="ADAL" clId="{92925F2A-F2E2-CE4A-8855-0DD20220079F}" dt="2023-12-05T17:13:40.888" v="2951" actId="20577"/>
        <pc:sldMkLst>
          <pc:docMk/>
          <pc:sldMk cId="992009765" sldId="290"/>
        </pc:sldMkLst>
        <pc:spChg chg="mod">
          <ac:chgData name="Charles Schatmeyer" userId="36425f4a-c74e-4829-90e4-e64f4da80c3b" providerId="ADAL" clId="{92925F2A-F2E2-CE4A-8855-0DD20220079F}" dt="2023-12-05T17:13:40.888" v="2951" actId="20577"/>
          <ac:spMkLst>
            <pc:docMk/>
            <pc:sldMk cId="992009765" sldId="290"/>
            <ac:spMk id="5" creationId="{FC59BDC9-D582-70CA-F2AB-772531F8537F}"/>
          </ac:spMkLst>
        </pc:spChg>
        <pc:spChg chg="mod">
          <ac:chgData name="Charles Schatmeyer" userId="36425f4a-c74e-4829-90e4-e64f4da80c3b" providerId="ADAL" clId="{92925F2A-F2E2-CE4A-8855-0DD20220079F}" dt="2023-12-05T17:10:33.654" v="2877" actId="1076"/>
          <ac:spMkLst>
            <pc:docMk/>
            <pc:sldMk cId="992009765" sldId="290"/>
            <ac:spMk id="8" creationId="{A0329A54-8A95-3580-E43D-A13E6FC5AF15}"/>
          </ac:spMkLst>
        </pc:spChg>
        <pc:spChg chg="mod">
          <ac:chgData name="Charles Schatmeyer" userId="36425f4a-c74e-4829-90e4-e64f4da80c3b" providerId="ADAL" clId="{92925F2A-F2E2-CE4A-8855-0DD20220079F}" dt="2023-12-05T17:10:49.915" v="2880" actId="1076"/>
          <ac:spMkLst>
            <pc:docMk/>
            <pc:sldMk cId="992009765" sldId="290"/>
            <ac:spMk id="9" creationId="{46EA1AF5-D9C5-077E-A8A4-FBDC923B981D}"/>
          </ac:spMkLst>
        </pc:spChg>
        <pc:picChg chg="mod">
          <ac:chgData name="Charles Schatmeyer" userId="36425f4a-c74e-4829-90e4-e64f4da80c3b" providerId="ADAL" clId="{92925F2A-F2E2-CE4A-8855-0DD20220079F}" dt="2023-12-05T17:13:26.183" v="2946" actId="1076"/>
          <ac:picMkLst>
            <pc:docMk/>
            <pc:sldMk cId="992009765" sldId="290"/>
            <ac:picMk id="6" creationId="{23CB0EEB-CF94-0395-D64D-218329E4BB64}"/>
          </ac:picMkLst>
        </pc:picChg>
        <pc:picChg chg="mod">
          <ac:chgData name="Charles Schatmeyer" userId="36425f4a-c74e-4829-90e4-e64f4da80c3b" providerId="ADAL" clId="{92925F2A-F2E2-CE4A-8855-0DD20220079F}" dt="2023-12-05T17:11:14.308" v="2908" actId="1037"/>
          <ac:picMkLst>
            <pc:docMk/>
            <pc:sldMk cId="992009765" sldId="290"/>
            <ac:picMk id="7" creationId="{A603A5B7-52A6-2737-6D33-34E1EAC0B66C}"/>
          </ac:picMkLst>
        </pc:picChg>
      </pc:sldChg>
      <pc:sldChg chg="addSp delSp modSp mod ord modNotesTx">
        <pc:chgData name="Charles Schatmeyer" userId="36425f4a-c74e-4829-90e4-e64f4da80c3b" providerId="ADAL" clId="{92925F2A-F2E2-CE4A-8855-0DD20220079F}" dt="2023-12-06T16:42:54.918" v="3217" actId="20577"/>
        <pc:sldMkLst>
          <pc:docMk/>
          <pc:sldMk cId="3607771160" sldId="291"/>
        </pc:sldMkLst>
        <pc:spChg chg="mod">
          <ac:chgData name="Charles Schatmeyer" userId="36425f4a-c74e-4829-90e4-e64f4da80c3b" providerId="ADAL" clId="{92925F2A-F2E2-CE4A-8855-0DD20220079F}" dt="2023-12-05T15:23:47.079" v="1694" actId="20577"/>
          <ac:spMkLst>
            <pc:docMk/>
            <pc:sldMk cId="3607771160" sldId="291"/>
            <ac:spMk id="2" creationId="{B2901CBF-E5DA-F419-DBEB-D9B0F13FE907}"/>
          </ac:spMkLst>
        </pc:spChg>
        <pc:spChg chg="del">
          <ac:chgData name="Charles Schatmeyer" userId="36425f4a-c74e-4829-90e4-e64f4da80c3b" providerId="ADAL" clId="{92925F2A-F2E2-CE4A-8855-0DD20220079F}" dt="2023-12-05T14:04:09.163" v="333" actId="478"/>
          <ac:spMkLst>
            <pc:docMk/>
            <pc:sldMk cId="3607771160" sldId="291"/>
            <ac:spMk id="6" creationId="{875E5E0E-484D-7C5E-01C3-A530ED76E513}"/>
          </ac:spMkLst>
        </pc:spChg>
        <pc:spChg chg="add del mod">
          <ac:chgData name="Charles Schatmeyer" userId="36425f4a-c74e-4829-90e4-e64f4da80c3b" providerId="ADAL" clId="{92925F2A-F2E2-CE4A-8855-0DD20220079F}" dt="2023-12-05T14:20:03.108" v="548" actId="478"/>
          <ac:spMkLst>
            <pc:docMk/>
            <pc:sldMk cId="3607771160" sldId="291"/>
            <ac:spMk id="9" creationId="{2CAFBCEC-A895-3AE9-8993-B06AA2232856}"/>
          </ac:spMkLst>
        </pc:spChg>
        <pc:spChg chg="add del mod">
          <ac:chgData name="Charles Schatmeyer" userId="36425f4a-c74e-4829-90e4-e64f4da80c3b" providerId="ADAL" clId="{92925F2A-F2E2-CE4A-8855-0DD20220079F}" dt="2023-12-05T16:59:11.316" v="2632" actId="478"/>
          <ac:spMkLst>
            <pc:docMk/>
            <pc:sldMk cId="3607771160" sldId="291"/>
            <ac:spMk id="10" creationId="{169495CA-90F6-4030-7F05-07BFB65F9D41}"/>
          </ac:spMkLst>
        </pc:spChg>
        <pc:spChg chg="add del mod">
          <ac:chgData name="Charles Schatmeyer" userId="36425f4a-c74e-4829-90e4-e64f4da80c3b" providerId="ADAL" clId="{92925F2A-F2E2-CE4A-8855-0DD20220079F}" dt="2023-12-05T16:59:14.060" v="2634" actId="478"/>
          <ac:spMkLst>
            <pc:docMk/>
            <pc:sldMk cId="3607771160" sldId="291"/>
            <ac:spMk id="11" creationId="{6C2790AB-F1EE-1FD3-3DFF-FC41E8D2AFD7}"/>
          </ac:spMkLst>
        </pc:spChg>
        <pc:spChg chg="mod">
          <ac:chgData name="Charles Schatmeyer" userId="36425f4a-c74e-4829-90e4-e64f4da80c3b" providerId="ADAL" clId="{92925F2A-F2E2-CE4A-8855-0DD20220079F}" dt="2023-12-06T16:42:54.918" v="3217" actId="20577"/>
          <ac:spMkLst>
            <pc:docMk/>
            <pc:sldMk cId="3607771160" sldId="291"/>
            <ac:spMk id="21" creationId="{60303451-863B-8B59-05BD-7C8A15D48BC9}"/>
          </ac:spMkLst>
        </pc:spChg>
        <pc:spChg chg="add del mod">
          <ac:chgData name="Charles Schatmeyer" userId="36425f4a-c74e-4829-90e4-e64f4da80c3b" providerId="ADAL" clId="{92925F2A-F2E2-CE4A-8855-0DD20220079F}" dt="2023-12-05T17:09:07.536" v="2875"/>
          <ac:spMkLst>
            <pc:docMk/>
            <pc:sldMk cId="3607771160" sldId="291"/>
            <ac:spMk id="26" creationId="{77C72EA7-EE89-263F-B516-C7CDDEC9CB88}"/>
          </ac:spMkLst>
        </pc:spChg>
        <pc:picChg chg="add del mod">
          <ac:chgData name="Charles Schatmeyer" userId="36425f4a-c74e-4829-90e4-e64f4da80c3b" providerId="ADAL" clId="{92925F2A-F2E2-CE4A-8855-0DD20220079F}" dt="2023-12-05T14:54:19.811" v="1020" actId="478"/>
          <ac:picMkLst>
            <pc:docMk/>
            <pc:sldMk cId="3607771160" sldId="291"/>
            <ac:picMk id="3" creationId="{685B409C-F04D-DB7F-C61B-744066EC387F}"/>
          </ac:picMkLst>
        </pc:picChg>
        <pc:picChg chg="add del mod">
          <ac:chgData name="Charles Schatmeyer" userId="36425f4a-c74e-4829-90e4-e64f4da80c3b" providerId="ADAL" clId="{92925F2A-F2E2-CE4A-8855-0DD20220079F}" dt="2023-12-05T14:26:11.687" v="574" actId="478"/>
          <ac:picMkLst>
            <pc:docMk/>
            <pc:sldMk cId="3607771160" sldId="291"/>
            <ac:picMk id="4" creationId="{9C35464F-DFB1-D22D-1978-36F96C160CE9}"/>
          </ac:picMkLst>
        </pc:picChg>
        <pc:picChg chg="del">
          <ac:chgData name="Charles Schatmeyer" userId="36425f4a-c74e-4829-90e4-e64f4da80c3b" providerId="ADAL" clId="{92925F2A-F2E2-CE4A-8855-0DD20220079F}" dt="2023-12-05T14:05:35.843" v="343" actId="478"/>
          <ac:picMkLst>
            <pc:docMk/>
            <pc:sldMk cId="3607771160" sldId="291"/>
            <ac:picMk id="5" creationId="{8BFA2F61-3428-FEF6-2201-1E6107E49B84}"/>
          </ac:picMkLst>
        </pc:picChg>
        <pc:picChg chg="add del mod">
          <ac:chgData name="Charles Schatmeyer" userId="36425f4a-c74e-4829-90e4-e64f4da80c3b" providerId="ADAL" clId="{92925F2A-F2E2-CE4A-8855-0DD20220079F}" dt="2023-12-05T14:54:15.229" v="1016" actId="478"/>
          <ac:picMkLst>
            <pc:docMk/>
            <pc:sldMk cId="3607771160" sldId="291"/>
            <ac:picMk id="8" creationId="{1F8094A0-B661-BBA2-12F8-283D447A5896}"/>
          </ac:picMkLst>
        </pc:picChg>
        <pc:picChg chg="add del mod">
          <ac:chgData name="Charles Schatmeyer" userId="36425f4a-c74e-4829-90e4-e64f4da80c3b" providerId="ADAL" clId="{92925F2A-F2E2-CE4A-8855-0DD20220079F}" dt="2023-12-05T14:29:16.039" v="598" actId="478"/>
          <ac:picMkLst>
            <pc:docMk/>
            <pc:sldMk cId="3607771160" sldId="291"/>
            <ac:picMk id="15" creationId="{A2E5C30D-C3D2-A7E8-E6FE-3CCA93A19DD3}"/>
          </ac:picMkLst>
        </pc:picChg>
        <pc:picChg chg="add del mod">
          <ac:chgData name="Charles Schatmeyer" userId="36425f4a-c74e-4829-90e4-e64f4da80c3b" providerId="ADAL" clId="{92925F2A-F2E2-CE4A-8855-0DD20220079F}" dt="2023-12-05T14:54:15.996" v="1017" actId="478"/>
          <ac:picMkLst>
            <pc:docMk/>
            <pc:sldMk cId="3607771160" sldId="291"/>
            <ac:picMk id="18" creationId="{CA7D080A-55FD-CDE4-D39E-A4BFB1D3F843}"/>
          </ac:picMkLst>
        </pc:picChg>
        <pc:picChg chg="add del mod">
          <ac:chgData name="Charles Schatmeyer" userId="36425f4a-c74e-4829-90e4-e64f4da80c3b" providerId="ADAL" clId="{92925F2A-F2E2-CE4A-8855-0DD20220079F}" dt="2023-12-05T16:59:09.814" v="2631" actId="478"/>
          <ac:picMkLst>
            <pc:docMk/>
            <pc:sldMk cId="3607771160" sldId="291"/>
            <ac:picMk id="20" creationId="{A1934211-D358-06F3-1654-E9B7D786C3DB}"/>
          </ac:picMkLst>
        </pc:picChg>
        <pc:picChg chg="add del mod">
          <ac:chgData name="Charles Schatmeyer" userId="36425f4a-c74e-4829-90e4-e64f4da80c3b" providerId="ADAL" clId="{92925F2A-F2E2-CE4A-8855-0DD20220079F}" dt="2023-12-05T15:17:37.450" v="1473" actId="478"/>
          <ac:picMkLst>
            <pc:docMk/>
            <pc:sldMk cId="3607771160" sldId="291"/>
            <ac:picMk id="22" creationId="{3E8DAB90-2A38-0365-F951-E8897A2D21D7}"/>
          </ac:picMkLst>
        </pc:picChg>
        <pc:picChg chg="add mod">
          <ac:chgData name="Charles Schatmeyer" userId="36425f4a-c74e-4829-90e4-e64f4da80c3b" providerId="ADAL" clId="{92925F2A-F2E2-CE4A-8855-0DD20220079F}" dt="2023-12-05T17:09:05.447" v="2871" actId="1076"/>
          <ac:picMkLst>
            <pc:docMk/>
            <pc:sldMk cId="3607771160" sldId="291"/>
            <ac:picMk id="23" creationId="{29123E0F-79ED-3AE0-F5B0-652630B25F99}"/>
          </ac:picMkLst>
        </pc:picChg>
        <pc:picChg chg="add mod">
          <ac:chgData name="Charles Schatmeyer" userId="36425f4a-c74e-4829-90e4-e64f4da80c3b" providerId="ADAL" clId="{92925F2A-F2E2-CE4A-8855-0DD20220079F}" dt="2023-12-05T16:59:37.849" v="2644" actId="1076"/>
          <ac:picMkLst>
            <pc:docMk/>
            <pc:sldMk cId="3607771160" sldId="291"/>
            <ac:picMk id="25" creationId="{EF98A352-556D-0B52-8EC4-91FA306A3E92}"/>
          </ac:picMkLst>
        </pc:picChg>
      </pc:sldChg>
      <pc:sldChg chg="addSp modSp mod modNotesTx">
        <pc:chgData name="Charles Schatmeyer" userId="36425f4a-c74e-4829-90e4-e64f4da80c3b" providerId="ADAL" clId="{92925F2A-F2E2-CE4A-8855-0DD20220079F}" dt="2023-12-05T15:25:33.928" v="1787" actId="1076"/>
        <pc:sldMkLst>
          <pc:docMk/>
          <pc:sldMk cId="1259468276" sldId="292"/>
        </pc:sldMkLst>
        <pc:spChg chg="mod">
          <ac:chgData name="Charles Schatmeyer" userId="36425f4a-c74e-4829-90e4-e64f4da80c3b" providerId="ADAL" clId="{92925F2A-F2E2-CE4A-8855-0DD20220079F}" dt="2023-12-05T15:25:33.928" v="1787" actId="1076"/>
          <ac:spMkLst>
            <pc:docMk/>
            <pc:sldMk cId="1259468276" sldId="292"/>
            <ac:spMk id="2" creationId="{B2901CBF-E5DA-F419-DBEB-D9B0F13FE907}"/>
          </ac:spMkLst>
        </pc:spChg>
        <pc:spChg chg="mod">
          <ac:chgData name="Charles Schatmeyer" userId="36425f4a-c74e-4829-90e4-e64f4da80c3b" providerId="ADAL" clId="{92925F2A-F2E2-CE4A-8855-0DD20220079F}" dt="2023-12-05T15:20:41.293" v="1615" actId="1076"/>
          <ac:spMkLst>
            <pc:docMk/>
            <pc:sldMk cId="1259468276" sldId="292"/>
            <ac:spMk id="7" creationId="{91248D43-667B-82FE-D10F-FE829C5C42AA}"/>
          </ac:spMkLst>
        </pc:spChg>
        <pc:spChg chg="mod">
          <ac:chgData name="Charles Schatmeyer" userId="36425f4a-c74e-4829-90e4-e64f4da80c3b" providerId="ADAL" clId="{92925F2A-F2E2-CE4A-8855-0DD20220079F}" dt="2023-12-05T15:20:41.293" v="1615" actId="1076"/>
          <ac:spMkLst>
            <pc:docMk/>
            <pc:sldMk cId="1259468276" sldId="292"/>
            <ac:spMk id="8" creationId="{21AF2EEF-8245-2A43-B173-21FCCFDCDE49}"/>
          </ac:spMkLst>
        </pc:spChg>
        <pc:spChg chg="mod">
          <ac:chgData name="Charles Schatmeyer" userId="36425f4a-c74e-4829-90e4-e64f4da80c3b" providerId="ADAL" clId="{92925F2A-F2E2-CE4A-8855-0DD20220079F}" dt="2023-12-05T15:20:41.293" v="1615" actId="1076"/>
          <ac:spMkLst>
            <pc:docMk/>
            <pc:sldMk cId="1259468276" sldId="292"/>
            <ac:spMk id="9" creationId="{13F65A3E-DD3B-4A6D-3216-04A44A241A3B}"/>
          </ac:spMkLst>
        </pc:spChg>
        <pc:spChg chg="mod">
          <ac:chgData name="Charles Schatmeyer" userId="36425f4a-c74e-4829-90e4-e64f4da80c3b" providerId="ADAL" clId="{92925F2A-F2E2-CE4A-8855-0DD20220079F}" dt="2023-12-05T15:20:41.293" v="1615" actId="1076"/>
          <ac:spMkLst>
            <pc:docMk/>
            <pc:sldMk cId="1259468276" sldId="292"/>
            <ac:spMk id="10" creationId="{45CAB151-8BF3-B270-B6FA-C8708FD3FC0C}"/>
          </ac:spMkLst>
        </pc:spChg>
        <pc:spChg chg="mod">
          <ac:chgData name="Charles Schatmeyer" userId="36425f4a-c74e-4829-90e4-e64f4da80c3b" providerId="ADAL" clId="{92925F2A-F2E2-CE4A-8855-0DD20220079F}" dt="2023-12-05T15:20:41.293" v="1615" actId="1076"/>
          <ac:spMkLst>
            <pc:docMk/>
            <pc:sldMk cId="1259468276" sldId="292"/>
            <ac:spMk id="11" creationId="{9569DD98-93F5-CAE6-A04B-BA28EEDAB0E7}"/>
          </ac:spMkLst>
        </pc:spChg>
        <pc:spChg chg="add mod">
          <ac:chgData name="Charles Schatmeyer" userId="36425f4a-c74e-4829-90e4-e64f4da80c3b" providerId="ADAL" clId="{92925F2A-F2E2-CE4A-8855-0DD20220079F}" dt="2023-12-05T15:20:48.963" v="1624" actId="20577"/>
          <ac:spMkLst>
            <pc:docMk/>
            <pc:sldMk cId="1259468276" sldId="292"/>
            <ac:spMk id="26" creationId="{4777D93A-B874-B3DA-4677-CC8B055003E7}"/>
          </ac:spMkLst>
        </pc:spChg>
        <pc:spChg chg="add mod">
          <ac:chgData name="Charles Schatmeyer" userId="36425f4a-c74e-4829-90e4-e64f4da80c3b" providerId="ADAL" clId="{92925F2A-F2E2-CE4A-8855-0DD20220079F}" dt="2023-12-05T15:24:21.383" v="1697" actId="1076"/>
          <ac:spMkLst>
            <pc:docMk/>
            <pc:sldMk cId="1259468276" sldId="292"/>
            <ac:spMk id="28" creationId="{87488844-77A1-E743-2019-A73143ADA1A1}"/>
          </ac:spMkLst>
        </pc:spChg>
        <pc:spChg chg="mod">
          <ac:chgData name="Charles Schatmeyer" userId="36425f4a-c74e-4829-90e4-e64f4da80c3b" providerId="ADAL" clId="{92925F2A-F2E2-CE4A-8855-0DD20220079F}" dt="2023-12-05T15:20:41.293" v="1615" actId="1076"/>
          <ac:spMkLst>
            <pc:docMk/>
            <pc:sldMk cId="1259468276" sldId="292"/>
            <ac:spMk id="29" creationId="{610C5E5E-2166-AC2B-AD82-B2A7CDAEAF10}"/>
          </ac:spMkLst>
        </pc:spChg>
        <pc:picChg chg="mod">
          <ac:chgData name="Charles Schatmeyer" userId="36425f4a-c74e-4829-90e4-e64f4da80c3b" providerId="ADAL" clId="{92925F2A-F2E2-CE4A-8855-0DD20220079F}" dt="2023-12-05T15:20:41.293" v="1615" actId="1076"/>
          <ac:picMkLst>
            <pc:docMk/>
            <pc:sldMk cId="1259468276" sldId="292"/>
            <ac:picMk id="6" creationId="{0A285F7F-BEA6-7196-D26E-8E067F8E7DE5}"/>
          </ac:picMkLst>
        </pc:picChg>
        <pc:cxnChg chg="mod">
          <ac:chgData name="Charles Schatmeyer" userId="36425f4a-c74e-4829-90e4-e64f4da80c3b" providerId="ADAL" clId="{92925F2A-F2E2-CE4A-8855-0DD20220079F}" dt="2023-12-05T15:20:41.293" v="1615" actId="1076"/>
          <ac:cxnSpMkLst>
            <pc:docMk/>
            <pc:sldMk cId="1259468276" sldId="292"/>
            <ac:cxnSpMk id="15" creationId="{FC443EC1-1903-481D-82B2-4D19E424DE1F}"/>
          </ac:cxnSpMkLst>
        </pc:cxnChg>
        <pc:cxnChg chg="mod">
          <ac:chgData name="Charles Schatmeyer" userId="36425f4a-c74e-4829-90e4-e64f4da80c3b" providerId="ADAL" clId="{92925F2A-F2E2-CE4A-8855-0DD20220079F}" dt="2023-12-05T15:20:41.293" v="1615" actId="1076"/>
          <ac:cxnSpMkLst>
            <pc:docMk/>
            <pc:sldMk cId="1259468276" sldId="292"/>
            <ac:cxnSpMk id="19" creationId="{EF05CEA7-12F1-0FE6-1FC4-E5BBD4810D00}"/>
          </ac:cxnSpMkLst>
        </pc:cxnChg>
        <pc:cxnChg chg="mod">
          <ac:chgData name="Charles Schatmeyer" userId="36425f4a-c74e-4829-90e4-e64f4da80c3b" providerId="ADAL" clId="{92925F2A-F2E2-CE4A-8855-0DD20220079F}" dt="2023-12-05T15:20:41.293" v="1615" actId="1076"/>
          <ac:cxnSpMkLst>
            <pc:docMk/>
            <pc:sldMk cId="1259468276" sldId="292"/>
            <ac:cxnSpMk id="23" creationId="{AE6ACA8B-443A-3D77-1A17-3A7C7DE81845}"/>
          </ac:cxnSpMkLst>
        </pc:cxnChg>
        <pc:cxnChg chg="mod">
          <ac:chgData name="Charles Schatmeyer" userId="36425f4a-c74e-4829-90e4-e64f4da80c3b" providerId="ADAL" clId="{92925F2A-F2E2-CE4A-8855-0DD20220079F}" dt="2023-12-05T15:20:41.293" v="1615" actId="1076"/>
          <ac:cxnSpMkLst>
            <pc:docMk/>
            <pc:sldMk cId="1259468276" sldId="292"/>
            <ac:cxnSpMk id="25" creationId="{BA2B8D10-EA0B-C890-3513-292A06BC0779}"/>
          </ac:cxnSpMkLst>
        </pc:cxnChg>
        <pc:cxnChg chg="mod">
          <ac:chgData name="Charles Schatmeyer" userId="36425f4a-c74e-4829-90e4-e64f4da80c3b" providerId="ADAL" clId="{92925F2A-F2E2-CE4A-8855-0DD20220079F}" dt="2023-12-05T15:20:41.293" v="1615" actId="1076"/>
          <ac:cxnSpMkLst>
            <pc:docMk/>
            <pc:sldMk cId="1259468276" sldId="292"/>
            <ac:cxnSpMk id="27" creationId="{65AD0E04-3E45-EB4D-AADE-ED3F71B966F7}"/>
          </ac:cxnSpMkLst>
        </pc:cxnChg>
        <pc:cxnChg chg="mod">
          <ac:chgData name="Charles Schatmeyer" userId="36425f4a-c74e-4829-90e4-e64f4da80c3b" providerId="ADAL" clId="{92925F2A-F2E2-CE4A-8855-0DD20220079F}" dt="2023-12-05T15:20:41.293" v="1615" actId="1076"/>
          <ac:cxnSpMkLst>
            <pc:docMk/>
            <pc:sldMk cId="1259468276" sldId="292"/>
            <ac:cxnSpMk id="30" creationId="{803C36A2-E528-807A-5F00-1610D7404CD1}"/>
          </ac:cxnSpMkLst>
        </pc:cxnChg>
      </pc:sldChg>
      <pc:sldChg chg="delSp modSp mod modNotesTx">
        <pc:chgData name="Charles Schatmeyer" userId="36425f4a-c74e-4829-90e4-e64f4da80c3b" providerId="ADAL" clId="{92925F2A-F2E2-CE4A-8855-0DD20220079F}" dt="2023-12-05T15:24:15.859" v="1695" actId="21"/>
        <pc:sldMkLst>
          <pc:docMk/>
          <pc:sldMk cId="2456395240" sldId="293"/>
        </pc:sldMkLst>
        <pc:spChg chg="mod">
          <ac:chgData name="Charles Schatmeyer" userId="36425f4a-c74e-4829-90e4-e64f4da80c3b" providerId="ADAL" clId="{92925F2A-F2E2-CE4A-8855-0DD20220079F}" dt="2023-12-05T15:23:32.320" v="1686" actId="20577"/>
          <ac:spMkLst>
            <pc:docMk/>
            <pc:sldMk cId="2456395240" sldId="293"/>
            <ac:spMk id="2" creationId="{B2901CBF-E5DA-F419-DBEB-D9B0F13FE907}"/>
          </ac:spMkLst>
        </pc:spChg>
        <pc:spChg chg="del">
          <ac:chgData name="Charles Schatmeyer" userId="36425f4a-c74e-4829-90e4-e64f4da80c3b" providerId="ADAL" clId="{92925F2A-F2E2-CE4A-8855-0DD20220079F}" dt="2023-12-05T15:24:15.859" v="1695" actId="21"/>
          <ac:spMkLst>
            <pc:docMk/>
            <pc:sldMk cId="2456395240" sldId="293"/>
            <ac:spMk id="9" creationId="{932A40C3-673A-6E52-1030-CD19A7F9BD4A}"/>
          </ac:spMkLst>
        </pc:spChg>
        <pc:spChg chg="mod">
          <ac:chgData name="Charles Schatmeyer" userId="36425f4a-c74e-4829-90e4-e64f4da80c3b" providerId="ADAL" clId="{92925F2A-F2E2-CE4A-8855-0DD20220079F}" dt="2023-12-05T15:23:01.732" v="1662" actId="20577"/>
          <ac:spMkLst>
            <pc:docMk/>
            <pc:sldMk cId="2456395240" sldId="293"/>
            <ac:spMk id="21" creationId="{60303451-863B-8B59-05BD-7C8A15D48BC9}"/>
          </ac:spMkLst>
        </pc:spChg>
      </pc:sldChg>
      <pc:sldChg chg="addSp delSp modSp mod modNotesTx">
        <pc:chgData name="Charles Schatmeyer" userId="36425f4a-c74e-4829-90e4-e64f4da80c3b" providerId="ADAL" clId="{92925F2A-F2E2-CE4A-8855-0DD20220079F}" dt="2023-12-06T18:17:53.689" v="3446" actId="1036"/>
        <pc:sldMkLst>
          <pc:docMk/>
          <pc:sldMk cId="701916295" sldId="294"/>
        </pc:sldMkLst>
        <pc:spChg chg="add mod">
          <ac:chgData name="Charles Schatmeyer" userId="36425f4a-c74e-4829-90e4-e64f4da80c3b" providerId="ADAL" clId="{92925F2A-F2E2-CE4A-8855-0DD20220079F}" dt="2023-12-06T16:19:06.311" v="3204" actId="255"/>
          <ac:spMkLst>
            <pc:docMk/>
            <pc:sldMk cId="701916295" sldId="294"/>
            <ac:spMk id="4" creationId="{A8D106B1-5781-9B14-51EC-F6E67CDB65B3}"/>
          </ac:spMkLst>
        </pc:spChg>
        <pc:spChg chg="mod">
          <ac:chgData name="Charles Schatmeyer" userId="36425f4a-c74e-4829-90e4-e64f4da80c3b" providerId="ADAL" clId="{92925F2A-F2E2-CE4A-8855-0DD20220079F}" dt="2023-12-06T18:17:36.540" v="3435" actId="1076"/>
          <ac:spMkLst>
            <pc:docMk/>
            <pc:sldMk cId="701916295" sldId="294"/>
            <ac:spMk id="5" creationId="{0E33CF4E-B1AE-B237-73F8-6258B06B5E65}"/>
          </ac:spMkLst>
        </pc:spChg>
        <pc:spChg chg="mod">
          <ac:chgData name="Charles Schatmeyer" userId="36425f4a-c74e-4829-90e4-e64f4da80c3b" providerId="ADAL" clId="{92925F2A-F2E2-CE4A-8855-0DD20220079F}" dt="2023-12-05T14:37:07.063" v="981" actId="1038"/>
          <ac:spMkLst>
            <pc:docMk/>
            <pc:sldMk cId="701916295" sldId="294"/>
            <ac:spMk id="6" creationId="{79E1FA02-5819-8094-1DFB-A06BF43F94A6}"/>
          </ac:spMkLst>
        </pc:spChg>
        <pc:spChg chg="mod">
          <ac:chgData name="Charles Schatmeyer" userId="36425f4a-c74e-4829-90e4-e64f4da80c3b" providerId="ADAL" clId="{92925F2A-F2E2-CE4A-8855-0DD20220079F}" dt="2023-12-06T18:17:53.689" v="3446" actId="1036"/>
          <ac:spMkLst>
            <pc:docMk/>
            <pc:sldMk cId="701916295" sldId="294"/>
            <ac:spMk id="8" creationId="{BA761A86-CCE7-35FA-20E6-28A2A4863A22}"/>
          </ac:spMkLst>
        </pc:spChg>
        <pc:spChg chg="mod">
          <ac:chgData name="Charles Schatmeyer" userId="36425f4a-c74e-4829-90e4-e64f4da80c3b" providerId="ADAL" clId="{92925F2A-F2E2-CE4A-8855-0DD20220079F}" dt="2023-12-05T14:32:38.679" v="663" actId="5793"/>
          <ac:spMkLst>
            <pc:docMk/>
            <pc:sldMk cId="701916295" sldId="294"/>
            <ac:spMk id="21" creationId="{60303451-863B-8B59-05BD-7C8A15D48BC9}"/>
          </ac:spMkLst>
        </pc:spChg>
        <pc:grpChg chg="mod">
          <ac:chgData name="Charles Schatmeyer" userId="36425f4a-c74e-4829-90e4-e64f4da80c3b" providerId="ADAL" clId="{92925F2A-F2E2-CE4A-8855-0DD20220079F}" dt="2023-12-06T18:17:53.689" v="3446" actId="1036"/>
          <ac:grpSpMkLst>
            <pc:docMk/>
            <pc:sldMk cId="701916295" sldId="294"/>
            <ac:grpSpMk id="9" creationId="{5B556673-22D3-E275-8DC2-CC659A05C04B}"/>
          </ac:grpSpMkLst>
        </pc:grpChg>
        <pc:picChg chg="add del mod">
          <ac:chgData name="Charles Schatmeyer" userId="36425f4a-c74e-4829-90e4-e64f4da80c3b" providerId="ADAL" clId="{92925F2A-F2E2-CE4A-8855-0DD20220079F}" dt="2023-12-06T18:16:36.917" v="3425" actId="478"/>
          <ac:picMkLst>
            <pc:docMk/>
            <pc:sldMk cId="701916295" sldId="294"/>
            <ac:picMk id="3" creationId="{F73E4498-5E35-FDEE-8333-389C58989FE2}"/>
          </ac:picMkLst>
        </pc:picChg>
        <pc:picChg chg="del">
          <ac:chgData name="Charles Schatmeyer" userId="36425f4a-c74e-4829-90e4-e64f4da80c3b" providerId="ADAL" clId="{92925F2A-F2E2-CE4A-8855-0DD20220079F}" dt="2023-12-05T14:35:25.568" v="834" actId="478"/>
          <ac:picMkLst>
            <pc:docMk/>
            <pc:sldMk cId="701916295" sldId="294"/>
            <ac:picMk id="10" creationId="{BC688E9B-4EE1-1AB2-2F4E-CBFED28D6355}"/>
          </ac:picMkLst>
        </pc:picChg>
        <pc:picChg chg="add mod">
          <ac:chgData name="Charles Schatmeyer" userId="36425f4a-c74e-4829-90e4-e64f4da80c3b" providerId="ADAL" clId="{92925F2A-F2E2-CE4A-8855-0DD20220079F}" dt="2023-12-06T18:17:53.689" v="3446" actId="1036"/>
          <ac:picMkLst>
            <pc:docMk/>
            <pc:sldMk cId="701916295" sldId="294"/>
            <ac:picMk id="11" creationId="{79AB2FB0-CDA0-3B33-ABC5-366E0183D2EC}"/>
          </ac:picMkLst>
        </pc:picChg>
        <pc:picChg chg="add del mod">
          <ac:chgData name="Charles Schatmeyer" userId="36425f4a-c74e-4829-90e4-e64f4da80c3b" providerId="ADAL" clId="{92925F2A-F2E2-CE4A-8855-0DD20220079F}" dt="2023-12-05T16:53:58.182" v="2588" actId="21"/>
          <ac:picMkLst>
            <pc:docMk/>
            <pc:sldMk cId="701916295" sldId="294"/>
            <ac:picMk id="17" creationId="{9DB4DAD5-D803-8252-2336-0ED3F4176080}"/>
          </ac:picMkLst>
        </pc:picChg>
        <pc:picChg chg="add mod">
          <ac:chgData name="Charles Schatmeyer" userId="36425f4a-c74e-4829-90e4-e64f4da80c3b" providerId="ADAL" clId="{92925F2A-F2E2-CE4A-8855-0DD20220079F}" dt="2023-12-06T18:17:53.689" v="3446" actId="1036"/>
          <ac:picMkLst>
            <pc:docMk/>
            <pc:sldMk cId="701916295" sldId="294"/>
            <ac:picMk id="19" creationId="{1DC32810-87DD-99D6-A2B3-62A4E5C31D1F}"/>
          </ac:picMkLst>
        </pc:picChg>
      </pc:sldChg>
      <pc:sldChg chg="addSp delSp modSp del mod modNotesTx">
        <pc:chgData name="Charles Schatmeyer" userId="36425f4a-c74e-4829-90e4-e64f4da80c3b" providerId="ADAL" clId="{92925F2A-F2E2-CE4A-8855-0DD20220079F}" dt="2023-12-05T15:46:08.717" v="1822" actId="2696"/>
        <pc:sldMkLst>
          <pc:docMk/>
          <pc:sldMk cId="1986316566" sldId="296"/>
        </pc:sldMkLst>
        <pc:spChg chg="mod">
          <ac:chgData name="Charles Schatmeyer" userId="36425f4a-c74e-4829-90e4-e64f4da80c3b" providerId="ADAL" clId="{92925F2A-F2E2-CE4A-8855-0DD20220079F}" dt="2023-12-05T15:35:16.947" v="1788" actId="20577"/>
          <ac:spMkLst>
            <pc:docMk/>
            <pc:sldMk cId="1986316566" sldId="296"/>
            <ac:spMk id="2" creationId="{B2901CBF-E5DA-F419-DBEB-D9B0F13FE907}"/>
          </ac:spMkLst>
        </pc:spChg>
        <pc:spChg chg="add mod">
          <ac:chgData name="Charles Schatmeyer" userId="36425f4a-c74e-4829-90e4-e64f4da80c3b" providerId="ADAL" clId="{92925F2A-F2E2-CE4A-8855-0DD20220079F}" dt="2023-12-05T15:45:12.506" v="1794"/>
          <ac:spMkLst>
            <pc:docMk/>
            <pc:sldMk cId="1986316566" sldId="296"/>
            <ac:spMk id="4" creationId="{D8861D84-9E17-4055-FAFE-EA3BBC0E5A1F}"/>
          </ac:spMkLst>
        </pc:spChg>
        <pc:picChg chg="del mod">
          <ac:chgData name="Charles Schatmeyer" userId="36425f4a-c74e-4829-90e4-e64f4da80c3b" providerId="ADAL" clId="{92925F2A-F2E2-CE4A-8855-0DD20220079F}" dt="2023-12-05T15:35:25.542" v="1790" actId="478"/>
          <ac:picMkLst>
            <pc:docMk/>
            <pc:sldMk cId="1986316566" sldId="296"/>
            <ac:picMk id="6" creationId="{3F100FA1-1429-9396-7656-CD50A0927E32}"/>
          </ac:picMkLst>
        </pc:picChg>
        <pc:picChg chg="del">
          <ac:chgData name="Charles Schatmeyer" userId="36425f4a-c74e-4829-90e4-e64f4da80c3b" providerId="ADAL" clId="{92925F2A-F2E2-CE4A-8855-0DD20220079F}" dt="2023-12-05T15:35:24.587" v="1789" actId="478"/>
          <ac:picMkLst>
            <pc:docMk/>
            <pc:sldMk cId="1986316566" sldId="296"/>
            <ac:picMk id="9" creationId="{02A6AA49-07F4-2AA3-19E0-5BE5447A7CF4}"/>
          </ac:picMkLst>
        </pc:picChg>
      </pc:sldChg>
      <pc:sldChg chg="addSp delSp add del setBg delDesignElem">
        <pc:chgData name="Charles Schatmeyer" userId="36425f4a-c74e-4829-90e4-e64f4da80c3b" providerId="ADAL" clId="{92925F2A-F2E2-CE4A-8855-0DD20220079F}" dt="2023-12-05T15:22:52.225" v="1649"/>
        <pc:sldMkLst>
          <pc:docMk/>
          <pc:sldMk cId="271710770" sldId="297"/>
        </pc:sldMkLst>
        <pc:spChg chg="add del">
          <ac:chgData name="Charles Schatmeyer" userId="36425f4a-c74e-4829-90e4-e64f4da80c3b" providerId="ADAL" clId="{92925F2A-F2E2-CE4A-8855-0DD20220079F}" dt="2023-12-05T15:22:52.225" v="1649"/>
          <ac:spMkLst>
            <pc:docMk/>
            <pc:sldMk cId="271710770" sldId="297"/>
            <ac:spMk id="12" creationId="{AFF8D2E5-2C4E-47B1-930B-6C82B7C31331}"/>
          </ac:spMkLst>
        </pc:spChg>
        <pc:spChg chg="add del">
          <ac:chgData name="Charles Schatmeyer" userId="36425f4a-c74e-4829-90e4-e64f4da80c3b" providerId="ADAL" clId="{92925F2A-F2E2-CE4A-8855-0DD20220079F}" dt="2023-12-05T15:22:52.225" v="1649"/>
          <ac:spMkLst>
            <pc:docMk/>
            <pc:sldMk cId="271710770" sldId="297"/>
            <ac:spMk id="14" creationId="{801E4ADA-0EA9-4930-846E-3C11E8BED6DD}"/>
          </ac:spMkLst>
        </pc:spChg>
        <pc:spChg chg="add del">
          <ac:chgData name="Charles Schatmeyer" userId="36425f4a-c74e-4829-90e4-e64f4da80c3b" providerId="ADAL" clId="{92925F2A-F2E2-CE4A-8855-0DD20220079F}" dt="2023-12-05T15:22:52.225" v="1649"/>
          <ac:spMkLst>
            <pc:docMk/>
            <pc:sldMk cId="271710770" sldId="297"/>
            <ac:spMk id="16" creationId="{FB92FFCE-0C90-454E-AA25-D4EE9A6C39C5}"/>
          </ac:spMkLst>
        </pc:spChg>
      </pc:sldChg>
      <pc:sldChg chg="delSp modSp add mod">
        <pc:chgData name="Charles Schatmeyer" userId="36425f4a-c74e-4829-90e4-e64f4da80c3b" providerId="ADAL" clId="{92925F2A-F2E2-CE4A-8855-0DD20220079F}" dt="2023-12-05T15:23:43.216" v="1690" actId="20577"/>
        <pc:sldMkLst>
          <pc:docMk/>
          <pc:sldMk cId="3719452956" sldId="297"/>
        </pc:sldMkLst>
        <pc:spChg chg="mod">
          <ac:chgData name="Charles Schatmeyer" userId="36425f4a-c74e-4829-90e4-e64f4da80c3b" providerId="ADAL" clId="{92925F2A-F2E2-CE4A-8855-0DD20220079F}" dt="2023-12-05T15:23:43.216" v="1690" actId="20577"/>
          <ac:spMkLst>
            <pc:docMk/>
            <pc:sldMk cId="3719452956" sldId="297"/>
            <ac:spMk id="2" creationId="{B2901CBF-E5DA-F419-DBEB-D9B0F13FE907}"/>
          </ac:spMkLst>
        </pc:spChg>
        <pc:spChg chg="del">
          <ac:chgData name="Charles Schatmeyer" userId="36425f4a-c74e-4829-90e4-e64f4da80c3b" providerId="ADAL" clId="{92925F2A-F2E2-CE4A-8855-0DD20220079F}" dt="2023-12-05T15:23:10.310" v="1666" actId="478"/>
          <ac:spMkLst>
            <pc:docMk/>
            <pc:sldMk cId="3719452956" sldId="297"/>
            <ac:spMk id="9" creationId="{932A40C3-673A-6E52-1030-CD19A7F9BD4A}"/>
          </ac:spMkLst>
        </pc:spChg>
        <pc:spChg chg="mod">
          <ac:chgData name="Charles Schatmeyer" userId="36425f4a-c74e-4829-90e4-e64f4da80c3b" providerId="ADAL" clId="{92925F2A-F2E2-CE4A-8855-0DD20220079F}" dt="2023-12-05T15:23:07.868" v="1665" actId="5793"/>
          <ac:spMkLst>
            <pc:docMk/>
            <pc:sldMk cId="3719452956" sldId="297"/>
            <ac:spMk id="21" creationId="{60303451-863B-8B59-05BD-7C8A15D48BC9}"/>
          </ac:spMkLst>
        </pc:spChg>
        <pc:picChg chg="del">
          <ac:chgData name="Charles Schatmeyer" userId="36425f4a-c74e-4829-90e4-e64f4da80c3b" providerId="ADAL" clId="{92925F2A-F2E2-CE4A-8855-0DD20220079F}" dt="2023-12-05T15:23:11.230" v="1667" actId="478"/>
          <ac:picMkLst>
            <pc:docMk/>
            <pc:sldMk cId="3719452956" sldId="297"/>
            <ac:picMk id="3" creationId="{932CF598-E03B-A151-3A34-075E0459AAE9}"/>
          </ac:picMkLst>
        </pc:picChg>
        <pc:picChg chg="del">
          <ac:chgData name="Charles Schatmeyer" userId="36425f4a-c74e-4829-90e4-e64f4da80c3b" providerId="ADAL" clId="{92925F2A-F2E2-CE4A-8855-0DD20220079F}" dt="2023-12-05T15:23:14.547" v="1670" actId="478"/>
          <ac:picMkLst>
            <pc:docMk/>
            <pc:sldMk cId="3719452956" sldId="297"/>
            <ac:picMk id="4" creationId="{663FD464-CE1E-DC92-1C10-1F296D194FDE}"/>
          </ac:picMkLst>
        </pc:picChg>
        <pc:picChg chg="del">
          <ac:chgData name="Charles Schatmeyer" userId="36425f4a-c74e-4829-90e4-e64f4da80c3b" providerId="ADAL" clId="{92925F2A-F2E2-CE4A-8855-0DD20220079F}" dt="2023-12-05T15:23:12.355" v="1668" actId="478"/>
          <ac:picMkLst>
            <pc:docMk/>
            <pc:sldMk cId="3719452956" sldId="297"/>
            <ac:picMk id="5" creationId="{925C9C20-3C1E-43FB-546C-31442038268F}"/>
          </ac:picMkLst>
        </pc:picChg>
        <pc:picChg chg="del">
          <ac:chgData name="Charles Schatmeyer" userId="36425f4a-c74e-4829-90e4-e64f4da80c3b" providerId="ADAL" clId="{92925F2A-F2E2-CE4A-8855-0DD20220079F}" dt="2023-12-05T15:23:13.593" v="1669" actId="478"/>
          <ac:picMkLst>
            <pc:docMk/>
            <pc:sldMk cId="3719452956" sldId="297"/>
            <ac:picMk id="6" creationId="{AB6B8C20-CDEC-FB8D-DAE0-85350C41DE59}"/>
          </ac:picMkLst>
        </pc:picChg>
      </pc:sldChg>
      <pc:sldChg chg="addSp delSp modSp mod">
        <pc:chgData name="Charles Schatmeyer" userId="36425f4a-c74e-4829-90e4-e64f4da80c3b" providerId="ADAL" clId="{92925F2A-F2E2-CE4A-8855-0DD20220079F}" dt="2023-12-18T20:23:12.137" v="3476" actId="207"/>
        <pc:sldMkLst>
          <pc:docMk/>
          <pc:sldMk cId="3993904398" sldId="298"/>
        </pc:sldMkLst>
        <pc:spChg chg="mod">
          <ac:chgData name="Charles Schatmeyer" userId="36425f4a-c74e-4829-90e4-e64f4da80c3b" providerId="ADAL" clId="{92925F2A-F2E2-CE4A-8855-0DD20220079F}" dt="2023-12-05T15:44:51.760" v="1793" actId="2085"/>
          <ac:spMkLst>
            <pc:docMk/>
            <pc:sldMk cId="3993904398" sldId="298"/>
            <ac:spMk id="3" creationId="{EC809491-9A44-EE86-78EC-79A68A388D7F}"/>
          </ac:spMkLst>
        </pc:spChg>
        <pc:spChg chg="mod">
          <ac:chgData name="Charles Schatmeyer" userId="36425f4a-c74e-4829-90e4-e64f4da80c3b" providerId="ADAL" clId="{92925F2A-F2E2-CE4A-8855-0DD20220079F}" dt="2023-12-18T20:23:12.137" v="3476" actId="207"/>
          <ac:spMkLst>
            <pc:docMk/>
            <pc:sldMk cId="3993904398" sldId="298"/>
            <ac:spMk id="7" creationId="{33ABC442-4296-9D0A-095B-CDA797693A8C}"/>
          </ac:spMkLst>
        </pc:spChg>
        <pc:spChg chg="mod">
          <ac:chgData name="Charles Schatmeyer" userId="36425f4a-c74e-4829-90e4-e64f4da80c3b" providerId="ADAL" clId="{92925F2A-F2E2-CE4A-8855-0DD20220079F}" dt="2023-12-05T16:56:52.502" v="2626" actId="1036"/>
          <ac:spMkLst>
            <pc:docMk/>
            <pc:sldMk cId="3993904398" sldId="298"/>
            <ac:spMk id="9" creationId="{461BDF22-123D-7F3C-F5CF-C71FA176BB71}"/>
          </ac:spMkLst>
        </pc:spChg>
        <pc:spChg chg="mod">
          <ac:chgData name="Charles Schatmeyer" userId="36425f4a-c74e-4829-90e4-e64f4da80c3b" providerId="ADAL" clId="{92925F2A-F2E2-CE4A-8855-0DD20220079F}" dt="2023-12-05T16:56:52.502" v="2626" actId="1036"/>
          <ac:spMkLst>
            <pc:docMk/>
            <pc:sldMk cId="3993904398" sldId="298"/>
            <ac:spMk id="11" creationId="{4BC421B8-6F20-2CE5-6AB7-485A64454259}"/>
          </ac:spMkLst>
        </pc:spChg>
        <pc:spChg chg="mod">
          <ac:chgData name="Charles Schatmeyer" userId="36425f4a-c74e-4829-90e4-e64f4da80c3b" providerId="ADAL" clId="{92925F2A-F2E2-CE4A-8855-0DD20220079F}" dt="2023-12-05T16:56:52.502" v="2626" actId="1036"/>
          <ac:spMkLst>
            <pc:docMk/>
            <pc:sldMk cId="3993904398" sldId="298"/>
            <ac:spMk id="13" creationId="{0332976A-1B67-9EC0-CD76-7DCE7DD4EC1C}"/>
          </ac:spMkLst>
        </pc:spChg>
        <pc:spChg chg="mod">
          <ac:chgData name="Charles Schatmeyer" userId="36425f4a-c74e-4829-90e4-e64f4da80c3b" providerId="ADAL" clId="{92925F2A-F2E2-CE4A-8855-0DD20220079F}" dt="2023-12-05T16:56:52.502" v="2626" actId="1036"/>
          <ac:spMkLst>
            <pc:docMk/>
            <pc:sldMk cId="3993904398" sldId="298"/>
            <ac:spMk id="15" creationId="{17B9678F-F631-D803-EB08-3ADAEC331363}"/>
          </ac:spMkLst>
        </pc:spChg>
        <pc:spChg chg="mod">
          <ac:chgData name="Charles Schatmeyer" userId="36425f4a-c74e-4829-90e4-e64f4da80c3b" providerId="ADAL" clId="{92925F2A-F2E2-CE4A-8855-0DD20220079F}" dt="2023-12-05T16:56:52.502" v="2626" actId="1036"/>
          <ac:spMkLst>
            <pc:docMk/>
            <pc:sldMk cId="3993904398" sldId="298"/>
            <ac:spMk id="27" creationId="{195E8775-9417-12E5-B581-533449A4E964}"/>
          </ac:spMkLst>
        </pc:spChg>
        <pc:spChg chg="mod">
          <ac:chgData name="Charles Schatmeyer" userId="36425f4a-c74e-4829-90e4-e64f4da80c3b" providerId="ADAL" clId="{92925F2A-F2E2-CE4A-8855-0DD20220079F}" dt="2023-12-05T16:56:52.502" v="2626" actId="1036"/>
          <ac:spMkLst>
            <pc:docMk/>
            <pc:sldMk cId="3993904398" sldId="298"/>
            <ac:spMk id="31" creationId="{07EF8E38-2DE9-542F-81C3-261114599D54}"/>
          </ac:spMkLst>
        </pc:spChg>
        <pc:spChg chg="mod">
          <ac:chgData name="Charles Schatmeyer" userId="36425f4a-c74e-4829-90e4-e64f4da80c3b" providerId="ADAL" clId="{92925F2A-F2E2-CE4A-8855-0DD20220079F}" dt="2023-12-05T16:56:59.832" v="2630" actId="1035"/>
          <ac:spMkLst>
            <pc:docMk/>
            <pc:sldMk cId="3993904398" sldId="298"/>
            <ac:spMk id="33" creationId="{10595151-8B76-5E0B-A279-6C79B1E505F3}"/>
          </ac:spMkLst>
        </pc:spChg>
        <pc:spChg chg="mod">
          <ac:chgData name="Charles Schatmeyer" userId="36425f4a-c74e-4829-90e4-e64f4da80c3b" providerId="ADAL" clId="{92925F2A-F2E2-CE4A-8855-0DD20220079F}" dt="2023-12-05T16:56:52.502" v="2626" actId="1036"/>
          <ac:spMkLst>
            <pc:docMk/>
            <pc:sldMk cId="3993904398" sldId="298"/>
            <ac:spMk id="34" creationId="{5DCBEDBE-3E27-99C6-0537-A4E3CD47D953}"/>
          </ac:spMkLst>
        </pc:spChg>
        <pc:picChg chg="add del mod">
          <ac:chgData name="Charles Schatmeyer" userId="36425f4a-c74e-4829-90e4-e64f4da80c3b" providerId="ADAL" clId="{92925F2A-F2E2-CE4A-8855-0DD20220079F}" dt="2023-12-05T15:51:16.644" v="1833" actId="478"/>
          <ac:picMkLst>
            <pc:docMk/>
            <pc:sldMk cId="3993904398" sldId="298"/>
            <ac:picMk id="4" creationId="{ED411062-4070-D3B0-1655-E1C2A5E9D0D3}"/>
          </ac:picMkLst>
        </pc:picChg>
        <pc:picChg chg="mod">
          <ac:chgData name="Charles Schatmeyer" userId="36425f4a-c74e-4829-90e4-e64f4da80c3b" providerId="ADAL" clId="{92925F2A-F2E2-CE4A-8855-0DD20220079F}" dt="2023-12-05T16:56:52.502" v="2626" actId="1036"/>
          <ac:picMkLst>
            <pc:docMk/>
            <pc:sldMk cId="3993904398" sldId="298"/>
            <ac:picMk id="5" creationId="{3CF3CADD-F0AC-3145-BC2C-6F66E05E3521}"/>
          </ac:picMkLst>
        </pc:picChg>
        <pc:picChg chg="add mod">
          <ac:chgData name="Charles Schatmeyer" userId="36425f4a-c74e-4829-90e4-e64f4da80c3b" providerId="ADAL" clId="{92925F2A-F2E2-CE4A-8855-0DD20220079F}" dt="2023-12-05T16:56:52.502" v="2626" actId="1036"/>
          <ac:picMkLst>
            <pc:docMk/>
            <pc:sldMk cId="3993904398" sldId="298"/>
            <ac:picMk id="8" creationId="{6ED94C18-1216-D7DB-8AC7-7387C20C8CFC}"/>
          </ac:picMkLst>
        </pc:picChg>
        <pc:picChg chg="add mod">
          <ac:chgData name="Charles Schatmeyer" userId="36425f4a-c74e-4829-90e4-e64f4da80c3b" providerId="ADAL" clId="{92925F2A-F2E2-CE4A-8855-0DD20220079F}" dt="2023-12-05T16:56:52.502" v="2626" actId="1036"/>
          <ac:picMkLst>
            <pc:docMk/>
            <pc:sldMk cId="3993904398" sldId="298"/>
            <ac:picMk id="10" creationId="{FDD6F69C-9F7C-B675-A65F-D4F69F0A7569}"/>
          </ac:picMkLst>
        </pc:picChg>
        <pc:cxnChg chg="mod">
          <ac:chgData name="Charles Schatmeyer" userId="36425f4a-c74e-4829-90e4-e64f4da80c3b" providerId="ADAL" clId="{92925F2A-F2E2-CE4A-8855-0DD20220079F}" dt="2023-12-05T16:56:52.502" v="2626" actId="1036"/>
          <ac:cxnSpMkLst>
            <pc:docMk/>
            <pc:sldMk cId="3993904398" sldId="298"/>
            <ac:cxnSpMk id="17" creationId="{5CB20973-C896-338A-4A63-091DAAAB5008}"/>
          </ac:cxnSpMkLst>
        </pc:cxnChg>
        <pc:cxnChg chg="mod">
          <ac:chgData name="Charles Schatmeyer" userId="36425f4a-c74e-4829-90e4-e64f4da80c3b" providerId="ADAL" clId="{92925F2A-F2E2-CE4A-8855-0DD20220079F}" dt="2023-12-05T16:56:52.502" v="2626" actId="1036"/>
          <ac:cxnSpMkLst>
            <pc:docMk/>
            <pc:sldMk cId="3993904398" sldId="298"/>
            <ac:cxnSpMk id="19" creationId="{B1D52813-DEE8-92CD-F222-DBA65D8943BE}"/>
          </ac:cxnSpMkLst>
        </pc:cxnChg>
        <pc:cxnChg chg="mod">
          <ac:chgData name="Charles Schatmeyer" userId="36425f4a-c74e-4829-90e4-e64f4da80c3b" providerId="ADAL" clId="{92925F2A-F2E2-CE4A-8855-0DD20220079F}" dt="2023-12-05T16:56:52.502" v="2626" actId="1036"/>
          <ac:cxnSpMkLst>
            <pc:docMk/>
            <pc:sldMk cId="3993904398" sldId="298"/>
            <ac:cxnSpMk id="21" creationId="{6D718FBA-D8E1-072D-2371-85E6B006F513}"/>
          </ac:cxnSpMkLst>
        </pc:cxnChg>
        <pc:cxnChg chg="mod">
          <ac:chgData name="Charles Schatmeyer" userId="36425f4a-c74e-4829-90e4-e64f4da80c3b" providerId="ADAL" clId="{92925F2A-F2E2-CE4A-8855-0DD20220079F}" dt="2023-12-05T16:56:52.502" v="2626" actId="1036"/>
          <ac:cxnSpMkLst>
            <pc:docMk/>
            <pc:sldMk cId="3993904398" sldId="298"/>
            <ac:cxnSpMk id="23" creationId="{790ACD27-0D85-1FF0-B615-EC830CB53E20}"/>
          </ac:cxnSpMkLst>
        </pc:cxnChg>
        <pc:cxnChg chg="mod">
          <ac:chgData name="Charles Schatmeyer" userId="36425f4a-c74e-4829-90e4-e64f4da80c3b" providerId="ADAL" clId="{92925F2A-F2E2-CE4A-8855-0DD20220079F}" dt="2023-12-05T16:56:52.502" v="2626" actId="1036"/>
          <ac:cxnSpMkLst>
            <pc:docMk/>
            <pc:sldMk cId="3993904398" sldId="298"/>
            <ac:cxnSpMk id="25" creationId="{70B594AE-5C1E-3227-8195-AA67730A2522}"/>
          </ac:cxnSpMkLst>
        </pc:cxnChg>
        <pc:cxnChg chg="mod">
          <ac:chgData name="Charles Schatmeyer" userId="36425f4a-c74e-4829-90e4-e64f4da80c3b" providerId="ADAL" clId="{92925F2A-F2E2-CE4A-8855-0DD20220079F}" dt="2023-12-05T16:56:52.502" v="2626" actId="1036"/>
          <ac:cxnSpMkLst>
            <pc:docMk/>
            <pc:sldMk cId="3993904398" sldId="298"/>
            <ac:cxnSpMk id="29" creationId="{743D8318-F643-41F3-3506-D377854C5833}"/>
          </ac:cxnSpMkLst>
        </pc:cxnChg>
      </pc:sldChg>
      <pc:sldChg chg="addSp delSp modSp add del mod setBg delDesignElem">
        <pc:chgData name="Charles Schatmeyer" userId="36425f4a-c74e-4829-90e4-e64f4da80c3b" providerId="ADAL" clId="{92925F2A-F2E2-CE4A-8855-0DD20220079F}" dt="2023-12-05T16:32:57.784" v="2540" actId="2696"/>
        <pc:sldMkLst>
          <pc:docMk/>
          <pc:sldMk cId="3103063533" sldId="299"/>
        </pc:sldMkLst>
        <pc:spChg chg="del">
          <ac:chgData name="Charles Schatmeyer" userId="36425f4a-c74e-4829-90e4-e64f4da80c3b" providerId="ADAL" clId="{92925F2A-F2E2-CE4A-8855-0DD20220079F}" dt="2023-12-05T15:45:37.419" v="1820" actId="478"/>
          <ac:spMkLst>
            <pc:docMk/>
            <pc:sldMk cId="3103063533" sldId="299"/>
            <ac:spMk id="2" creationId="{B2901CBF-E5DA-F419-DBEB-D9B0F13FE907}"/>
          </ac:spMkLst>
        </pc:spChg>
        <pc:spChg chg="mod">
          <ac:chgData name="Charles Schatmeyer" userId="36425f4a-c74e-4829-90e4-e64f4da80c3b" providerId="ADAL" clId="{92925F2A-F2E2-CE4A-8855-0DD20220079F}" dt="2023-12-05T15:45:28.477" v="1819" actId="20577"/>
          <ac:spMkLst>
            <pc:docMk/>
            <pc:sldMk cId="3103063533" sldId="299"/>
            <ac:spMk id="4" creationId="{D8861D84-9E17-4055-FAFE-EA3BBC0E5A1F}"/>
          </ac:spMkLst>
        </pc:spChg>
        <pc:spChg chg="mod">
          <ac:chgData name="Charles Schatmeyer" userId="36425f4a-c74e-4829-90e4-e64f4da80c3b" providerId="ADAL" clId="{92925F2A-F2E2-CE4A-8855-0DD20220079F}" dt="2023-12-05T16:32:47.464" v="2537" actId="1076"/>
          <ac:spMkLst>
            <pc:docMk/>
            <pc:sldMk cId="3103063533" sldId="299"/>
            <ac:spMk id="5" creationId="{82254D35-A95E-D417-6591-A7D7B82C63F0}"/>
          </ac:spMkLst>
        </pc:spChg>
        <pc:spChg chg="add del mod">
          <ac:chgData name="Charles Schatmeyer" userId="36425f4a-c74e-4829-90e4-e64f4da80c3b" providerId="ADAL" clId="{92925F2A-F2E2-CE4A-8855-0DD20220079F}" dt="2023-12-05T15:45:40.901" v="1821" actId="478"/>
          <ac:spMkLst>
            <pc:docMk/>
            <pc:sldMk cId="3103063533" sldId="299"/>
            <ac:spMk id="6" creationId="{D9B118B7-5C16-C2EB-C253-74F5D4C10E39}"/>
          </ac:spMkLst>
        </pc:spChg>
        <pc:spChg chg="del">
          <ac:chgData name="Charles Schatmeyer" userId="36425f4a-c74e-4829-90e4-e64f4da80c3b" providerId="ADAL" clId="{92925F2A-F2E2-CE4A-8855-0DD20220079F}" dt="2023-12-05T15:45:17.800" v="1796"/>
          <ac:spMkLst>
            <pc:docMk/>
            <pc:sldMk cId="3103063533" sldId="299"/>
            <ac:spMk id="12" creationId="{AFF8D2E5-2C4E-47B1-930B-6C82B7C31331}"/>
          </ac:spMkLst>
        </pc:spChg>
        <pc:spChg chg="del">
          <ac:chgData name="Charles Schatmeyer" userId="36425f4a-c74e-4829-90e4-e64f4da80c3b" providerId="ADAL" clId="{92925F2A-F2E2-CE4A-8855-0DD20220079F}" dt="2023-12-05T15:45:17.800" v="1796"/>
          <ac:spMkLst>
            <pc:docMk/>
            <pc:sldMk cId="3103063533" sldId="299"/>
            <ac:spMk id="14" creationId="{801E4ADA-0EA9-4930-846E-3C11E8BED6DD}"/>
          </ac:spMkLst>
        </pc:spChg>
        <pc:spChg chg="del">
          <ac:chgData name="Charles Schatmeyer" userId="36425f4a-c74e-4829-90e4-e64f4da80c3b" providerId="ADAL" clId="{92925F2A-F2E2-CE4A-8855-0DD20220079F}" dt="2023-12-05T15:45:17.800" v="1796"/>
          <ac:spMkLst>
            <pc:docMk/>
            <pc:sldMk cId="3103063533" sldId="299"/>
            <ac:spMk id="16" creationId="{FB92FFCE-0C90-454E-AA25-D4EE9A6C39C5}"/>
          </ac:spMkLst>
        </pc:spChg>
        <pc:picChg chg="mod">
          <ac:chgData name="Charles Schatmeyer" userId="36425f4a-c74e-4829-90e4-e64f4da80c3b" providerId="ADAL" clId="{92925F2A-F2E2-CE4A-8855-0DD20220079F}" dt="2023-12-05T16:32:38.824" v="2534" actId="1076"/>
          <ac:picMkLst>
            <pc:docMk/>
            <pc:sldMk cId="3103063533" sldId="299"/>
            <ac:picMk id="2" creationId="{AB80C44F-B6A4-AF0A-E626-A1649B370BD2}"/>
          </ac:picMkLst>
        </pc:picChg>
      </pc:sldChg>
      <pc:sldChg chg="addSp delSp modSp add mod modNotesTx">
        <pc:chgData name="Charles Schatmeyer" userId="36425f4a-c74e-4829-90e4-e64f4da80c3b" providerId="ADAL" clId="{92925F2A-F2E2-CE4A-8855-0DD20220079F}" dt="2023-12-06T18:13:44.587" v="3298" actId="1076"/>
        <pc:sldMkLst>
          <pc:docMk/>
          <pc:sldMk cId="2634852969" sldId="300"/>
        </pc:sldMkLst>
        <pc:spChg chg="add del mod">
          <ac:chgData name="Charles Schatmeyer" userId="36425f4a-c74e-4829-90e4-e64f4da80c3b" providerId="ADAL" clId="{92925F2A-F2E2-CE4A-8855-0DD20220079F}" dt="2023-12-05T15:57:04.298" v="1949" actId="478"/>
          <ac:spMkLst>
            <pc:docMk/>
            <pc:sldMk cId="2634852969" sldId="300"/>
            <ac:spMk id="3" creationId="{5EB276B4-157C-F9DE-4909-45BB43E7E714}"/>
          </ac:spMkLst>
        </pc:spChg>
        <pc:spChg chg="mod">
          <ac:chgData name="Charles Schatmeyer" userId="36425f4a-c74e-4829-90e4-e64f4da80c3b" providerId="ADAL" clId="{92925F2A-F2E2-CE4A-8855-0DD20220079F}" dt="2023-12-05T16:23:56.525" v="2331" actId="20577"/>
          <ac:spMkLst>
            <pc:docMk/>
            <pc:sldMk cId="2634852969" sldId="300"/>
            <ac:spMk id="4" creationId="{D8861D84-9E17-4055-FAFE-EA3BBC0E5A1F}"/>
          </ac:spMkLst>
        </pc:spChg>
        <pc:spChg chg="del">
          <ac:chgData name="Charles Schatmeyer" userId="36425f4a-c74e-4829-90e4-e64f4da80c3b" providerId="ADAL" clId="{92925F2A-F2E2-CE4A-8855-0DD20220079F}" dt="2023-12-05T15:57:01.803" v="1948" actId="478"/>
          <ac:spMkLst>
            <pc:docMk/>
            <pc:sldMk cId="2634852969" sldId="300"/>
            <ac:spMk id="5" creationId="{82254D35-A95E-D417-6591-A7D7B82C63F0}"/>
          </ac:spMkLst>
        </pc:spChg>
        <pc:spChg chg="add del mod">
          <ac:chgData name="Charles Schatmeyer" userId="36425f4a-c74e-4829-90e4-e64f4da80c3b" providerId="ADAL" clId="{92925F2A-F2E2-CE4A-8855-0DD20220079F}" dt="2023-12-05T16:08:06.287" v="2002"/>
          <ac:spMkLst>
            <pc:docMk/>
            <pc:sldMk cId="2634852969" sldId="300"/>
            <ac:spMk id="12" creationId="{F7FD332C-C98C-1F2F-2C81-AC53B50DCF09}"/>
          </ac:spMkLst>
        </pc:spChg>
        <pc:spChg chg="add mod">
          <ac:chgData name="Charles Schatmeyer" userId="36425f4a-c74e-4829-90e4-e64f4da80c3b" providerId="ADAL" clId="{92925F2A-F2E2-CE4A-8855-0DD20220079F}" dt="2023-12-05T16:09:04.497" v="2092" actId="403"/>
          <ac:spMkLst>
            <pc:docMk/>
            <pc:sldMk cId="2634852969" sldId="300"/>
            <ac:spMk id="13" creationId="{0FAE5CF9-72A9-A2C0-05D8-961EF8D9F10B}"/>
          </ac:spMkLst>
        </pc:spChg>
        <pc:spChg chg="add mod">
          <ac:chgData name="Charles Schatmeyer" userId="36425f4a-c74e-4829-90e4-e64f4da80c3b" providerId="ADAL" clId="{92925F2A-F2E2-CE4A-8855-0DD20220079F}" dt="2023-12-06T17:58:24.839" v="3244" actId="1076"/>
          <ac:spMkLst>
            <pc:docMk/>
            <pc:sldMk cId="2634852969" sldId="300"/>
            <ac:spMk id="14" creationId="{7F2A2A9D-726E-6C63-8483-AECF235E6954}"/>
          </ac:spMkLst>
        </pc:spChg>
        <pc:spChg chg="add mod">
          <ac:chgData name="Charles Schatmeyer" userId="36425f4a-c74e-4829-90e4-e64f4da80c3b" providerId="ADAL" clId="{92925F2A-F2E2-CE4A-8855-0DD20220079F}" dt="2023-12-05T16:17:59.236" v="2309" actId="20577"/>
          <ac:spMkLst>
            <pc:docMk/>
            <pc:sldMk cId="2634852969" sldId="300"/>
            <ac:spMk id="15" creationId="{7F994B49-085B-6043-7C7F-36F16C822739}"/>
          </ac:spMkLst>
        </pc:spChg>
        <pc:picChg chg="mod">
          <ac:chgData name="Charles Schatmeyer" userId="36425f4a-c74e-4829-90e4-e64f4da80c3b" providerId="ADAL" clId="{92925F2A-F2E2-CE4A-8855-0DD20220079F}" dt="2023-12-06T18:13:44.587" v="3298" actId="1076"/>
          <ac:picMkLst>
            <pc:docMk/>
            <pc:sldMk cId="2634852969" sldId="300"/>
            <ac:picMk id="5" creationId="{62E83FE0-6DA2-5F7C-8777-3B2C83DB5804}"/>
          </ac:picMkLst>
        </pc:picChg>
        <pc:picChg chg="add mod">
          <ac:chgData name="Charles Schatmeyer" userId="36425f4a-c74e-4829-90e4-e64f4da80c3b" providerId="ADAL" clId="{92925F2A-F2E2-CE4A-8855-0DD20220079F}" dt="2023-12-05T16:19:05.246" v="2316" actId="1076"/>
          <ac:picMkLst>
            <pc:docMk/>
            <pc:sldMk cId="2634852969" sldId="300"/>
            <ac:picMk id="9" creationId="{CB9C6497-94B8-A4DD-DCC4-A5B21A133BBA}"/>
          </ac:picMkLst>
        </pc:picChg>
        <pc:picChg chg="add mod">
          <ac:chgData name="Charles Schatmeyer" userId="36425f4a-c74e-4829-90e4-e64f4da80c3b" providerId="ADAL" clId="{92925F2A-F2E2-CE4A-8855-0DD20220079F}" dt="2023-12-05T16:09:00.897" v="2091" actId="1076"/>
          <ac:picMkLst>
            <pc:docMk/>
            <pc:sldMk cId="2634852969" sldId="300"/>
            <ac:picMk id="11" creationId="{18B7DE4D-8829-7D16-9BB3-05006F587F16}"/>
          </ac:picMkLst>
        </pc:picChg>
        <pc:cxnChg chg="add mod">
          <ac:chgData name="Charles Schatmeyer" userId="36425f4a-c74e-4829-90e4-e64f4da80c3b" providerId="ADAL" clId="{92925F2A-F2E2-CE4A-8855-0DD20220079F}" dt="2023-12-05T16:06:57.303" v="1981" actId="1036"/>
          <ac:cxnSpMkLst>
            <pc:docMk/>
            <pc:sldMk cId="2634852969" sldId="300"/>
            <ac:cxnSpMk id="7" creationId="{B7A69DF3-A5A5-E03B-1CC5-91C8F404A57E}"/>
          </ac:cxnSpMkLst>
        </pc:cxnChg>
        <pc:cxnChg chg="add mod">
          <ac:chgData name="Charles Schatmeyer" userId="36425f4a-c74e-4829-90e4-e64f4da80c3b" providerId="ADAL" clId="{92925F2A-F2E2-CE4A-8855-0DD20220079F}" dt="2023-12-05T16:07:01.112" v="1989" actId="1036"/>
          <ac:cxnSpMkLst>
            <pc:docMk/>
            <pc:sldMk cId="2634852969" sldId="300"/>
            <ac:cxnSpMk id="8" creationId="{0B758160-17C7-7DA1-B0CC-93F514EEE0C0}"/>
          </ac:cxnSpMkLst>
        </pc:cxnChg>
      </pc:sldChg>
      <pc:sldChg chg="addSp delSp modSp add mod">
        <pc:chgData name="Charles Schatmeyer" userId="36425f4a-c74e-4829-90e4-e64f4da80c3b" providerId="ADAL" clId="{92925F2A-F2E2-CE4A-8855-0DD20220079F}" dt="2023-12-06T18:15:51.619" v="3424" actId="20577"/>
        <pc:sldMkLst>
          <pc:docMk/>
          <pc:sldMk cId="1137434264" sldId="301"/>
        </pc:sldMkLst>
        <pc:spChg chg="mod">
          <ac:chgData name="Charles Schatmeyer" userId="36425f4a-c74e-4829-90e4-e64f4da80c3b" providerId="ADAL" clId="{92925F2A-F2E2-CE4A-8855-0DD20220079F}" dt="2023-12-05T16:28:28.946" v="2374" actId="20577"/>
          <ac:spMkLst>
            <pc:docMk/>
            <pc:sldMk cId="1137434264" sldId="301"/>
            <ac:spMk id="2" creationId="{B2901CBF-E5DA-F419-DBEB-D9B0F13FE907}"/>
          </ac:spMkLst>
        </pc:spChg>
        <pc:spChg chg="del">
          <ac:chgData name="Charles Schatmeyer" userId="36425f4a-c74e-4829-90e4-e64f4da80c3b" providerId="ADAL" clId="{92925F2A-F2E2-CE4A-8855-0DD20220079F}" dt="2023-12-05T16:28:31.529" v="2375" actId="478"/>
          <ac:spMkLst>
            <pc:docMk/>
            <pc:sldMk cId="1137434264" sldId="301"/>
            <ac:spMk id="4" creationId="{A8D106B1-5781-9B14-51EC-F6E67CDB65B3}"/>
          </ac:spMkLst>
        </pc:spChg>
        <pc:spChg chg="del">
          <ac:chgData name="Charles Schatmeyer" userId="36425f4a-c74e-4829-90e4-e64f4da80c3b" providerId="ADAL" clId="{92925F2A-F2E2-CE4A-8855-0DD20220079F}" dt="2023-12-05T16:28:33.172" v="2376" actId="478"/>
          <ac:spMkLst>
            <pc:docMk/>
            <pc:sldMk cId="1137434264" sldId="301"/>
            <ac:spMk id="7" creationId="{41B9B9CB-0FD0-5A7A-CC8C-659B91F739CC}"/>
          </ac:spMkLst>
        </pc:spChg>
        <pc:spChg chg="del">
          <ac:chgData name="Charles Schatmeyer" userId="36425f4a-c74e-4829-90e4-e64f4da80c3b" providerId="ADAL" clId="{92925F2A-F2E2-CE4A-8855-0DD20220079F}" dt="2023-12-05T16:28:35.710" v="2378" actId="478"/>
          <ac:spMkLst>
            <pc:docMk/>
            <pc:sldMk cId="1137434264" sldId="301"/>
            <ac:spMk id="8" creationId="{BA761A86-CCE7-35FA-20E6-28A2A4863A22}"/>
          </ac:spMkLst>
        </pc:spChg>
        <pc:spChg chg="add mod">
          <ac:chgData name="Charles Schatmeyer" userId="36425f4a-c74e-4829-90e4-e64f4da80c3b" providerId="ADAL" clId="{92925F2A-F2E2-CE4A-8855-0DD20220079F}" dt="2023-12-06T18:15:51.619" v="3424" actId="20577"/>
          <ac:spMkLst>
            <pc:docMk/>
            <pc:sldMk cId="1137434264" sldId="301"/>
            <ac:spMk id="10" creationId="{5C24C1AB-637F-A813-3520-E42A9FC627AF}"/>
          </ac:spMkLst>
        </pc:spChg>
        <pc:grpChg chg="del">
          <ac:chgData name="Charles Schatmeyer" userId="36425f4a-c74e-4829-90e4-e64f4da80c3b" providerId="ADAL" clId="{92925F2A-F2E2-CE4A-8855-0DD20220079F}" dt="2023-12-05T16:28:36.232" v="2379" actId="478"/>
          <ac:grpSpMkLst>
            <pc:docMk/>
            <pc:sldMk cId="1137434264" sldId="301"/>
            <ac:grpSpMk id="9" creationId="{5B556673-22D3-E275-8DC2-CC659A05C04B}"/>
          </ac:grpSpMkLst>
        </pc:grpChg>
        <pc:picChg chg="del">
          <ac:chgData name="Charles Schatmeyer" userId="36425f4a-c74e-4829-90e4-e64f4da80c3b" providerId="ADAL" clId="{92925F2A-F2E2-CE4A-8855-0DD20220079F}" dt="2023-12-05T16:28:34.224" v="2377" actId="478"/>
          <ac:picMkLst>
            <pc:docMk/>
            <pc:sldMk cId="1137434264" sldId="301"/>
            <ac:picMk id="11" creationId="{79AB2FB0-CDA0-3B33-ABC5-366E0183D2EC}"/>
          </ac:picMkLst>
        </pc:picChg>
        <pc:picChg chg="add mod">
          <ac:chgData name="Charles Schatmeyer" userId="36425f4a-c74e-4829-90e4-e64f4da80c3b" providerId="ADAL" clId="{92925F2A-F2E2-CE4A-8855-0DD20220079F}" dt="2023-12-05T16:32:55.419" v="2539" actId="1076"/>
          <ac:picMkLst>
            <pc:docMk/>
            <pc:sldMk cId="1137434264" sldId="301"/>
            <ac:picMk id="13" creationId="{32F8BB8D-E5D8-9836-6511-E9FDF3E388C2}"/>
          </ac:picMkLst>
        </pc:picChg>
      </pc:sldChg>
    </pc:docChg>
  </pc:docChgLst>
  <pc:docChgLst>
    <pc:chgData name="Charles Schatmeyer" userId="S::schatmeyer.c@northeastern.edu::36425f4a-c74e-4829-90e4-e64f4da80c3b" providerId="AD" clId="Web-{93FB9690-64F6-4935-AC9A-4F6498CBEE7A}"/>
    <pc:docChg chg="addSld modSld sldOrd">
      <pc:chgData name="Charles Schatmeyer" userId="S::schatmeyer.c@northeastern.edu::36425f4a-c74e-4829-90e4-e64f4da80c3b" providerId="AD" clId="Web-{93FB9690-64F6-4935-AC9A-4F6498CBEE7A}" dt="2023-07-21T15:28:35.023" v="165" actId="20577"/>
      <pc:docMkLst>
        <pc:docMk/>
      </pc:docMkLst>
      <pc:sldChg chg="modSp">
        <pc:chgData name="Charles Schatmeyer" userId="S::schatmeyer.c@northeastern.edu::36425f4a-c74e-4829-90e4-e64f4da80c3b" providerId="AD" clId="Web-{93FB9690-64F6-4935-AC9A-4F6498CBEE7A}" dt="2023-07-21T15:20:06.089" v="7" actId="20577"/>
        <pc:sldMkLst>
          <pc:docMk/>
          <pc:sldMk cId="109857222" sldId="256"/>
        </pc:sldMkLst>
        <pc:spChg chg="mod">
          <ac:chgData name="Charles Schatmeyer" userId="S::schatmeyer.c@northeastern.edu::36425f4a-c74e-4829-90e4-e64f4da80c3b" providerId="AD" clId="Web-{93FB9690-64F6-4935-AC9A-4F6498CBEE7A}" dt="2023-07-21T15:19:54.698" v="4" actId="20577"/>
          <ac:spMkLst>
            <pc:docMk/>
            <pc:sldMk cId="109857222" sldId="256"/>
            <ac:spMk id="2" creationId="{00000000-0000-0000-0000-000000000000}"/>
          </ac:spMkLst>
        </pc:spChg>
        <pc:spChg chg="mod">
          <ac:chgData name="Charles Schatmeyer" userId="S::schatmeyer.c@northeastern.edu::36425f4a-c74e-4829-90e4-e64f4da80c3b" providerId="AD" clId="Web-{93FB9690-64F6-4935-AC9A-4F6498CBEE7A}" dt="2023-07-21T15:20:06.089" v="7" actId="20577"/>
          <ac:spMkLst>
            <pc:docMk/>
            <pc:sldMk cId="109857222" sldId="256"/>
            <ac:spMk id="3" creationId="{00000000-0000-0000-0000-000000000000}"/>
          </ac:spMkLst>
        </pc:spChg>
      </pc:sldChg>
      <pc:sldChg chg="modSp new">
        <pc:chgData name="Charles Schatmeyer" userId="S::schatmeyer.c@northeastern.edu::36425f4a-c74e-4829-90e4-e64f4da80c3b" providerId="AD" clId="Web-{93FB9690-64F6-4935-AC9A-4F6498CBEE7A}" dt="2023-07-21T15:23:29.515" v="56" actId="20577"/>
        <pc:sldMkLst>
          <pc:docMk/>
          <pc:sldMk cId="3368424875" sldId="257"/>
        </pc:sldMkLst>
        <pc:spChg chg="mod">
          <ac:chgData name="Charles Schatmeyer" userId="S::schatmeyer.c@northeastern.edu::36425f4a-c74e-4829-90e4-e64f4da80c3b" providerId="AD" clId="Web-{93FB9690-64F6-4935-AC9A-4F6498CBEE7A}" dt="2023-07-21T15:23:29.515" v="56" actId="20577"/>
          <ac:spMkLst>
            <pc:docMk/>
            <pc:sldMk cId="3368424875" sldId="257"/>
            <ac:spMk id="2" creationId="{B2901CBF-E5DA-F419-DBEB-D9B0F13FE907}"/>
          </ac:spMkLst>
        </pc:spChg>
        <pc:spChg chg="mod">
          <ac:chgData name="Charles Schatmeyer" userId="S::schatmeyer.c@northeastern.edu::36425f4a-c74e-4829-90e4-e64f4da80c3b" providerId="AD" clId="Web-{93FB9690-64F6-4935-AC9A-4F6498CBEE7A}" dt="2023-07-21T15:20:33.433" v="26" actId="20577"/>
          <ac:spMkLst>
            <pc:docMk/>
            <pc:sldMk cId="3368424875" sldId="257"/>
            <ac:spMk id="3" creationId="{8CFE3A2A-3FBC-AE65-09F2-81B42ADC078E}"/>
          </ac:spMkLst>
        </pc:spChg>
      </pc:sldChg>
      <pc:sldChg chg="modSp new">
        <pc:chgData name="Charles Schatmeyer" userId="S::schatmeyer.c@northeastern.edu::36425f4a-c74e-4829-90e4-e64f4da80c3b" providerId="AD" clId="Web-{93FB9690-64F6-4935-AC9A-4F6498CBEE7A}" dt="2023-07-21T15:20:53.402" v="42" actId="20577"/>
        <pc:sldMkLst>
          <pc:docMk/>
          <pc:sldMk cId="4075345705" sldId="258"/>
        </pc:sldMkLst>
        <pc:spChg chg="mod">
          <ac:chgData name="Charles Schatmeyer" userId="S::schatmeyer.c@northeastern.edu::36425f4a-c74e-4829-90e4-e64f4da80c3b" providerId="AD" clId="Web-{93FB9690-64F6-4935-AC9A-4F6498CBEE7A}" dt="2023-07-21T15:20:37.433" v="29" actId="20577"/>
          <ac:spMkLst>
            <pc:docMk/>
            <pc:sldMk cId="4075345705" sldId="258"/>
            <ac:spMk id="2" creationId="{D35CBB4F-39D2-F25F-C8D1-860E7BF37B39}"/>
          </ac:spMkLst>
        </pc:spChg>
        <pc:spChg chg="mod">
          <ac:chgData name="Charles Schatmeyer" userId="S::schatmeyer.c@northeastern.edu::36425f4a-c74e-4829-90e4-e64f4da80c3b" providerId="AD" clId="Web-{93FB9690-64F6-4935-AC9A-4F6498CBEE7A}" dt="2023-07-21T15:20:53.402" v="42" actId="20577"/>
          <ac:spMkLst>
            <pc:docMk/>
            <pc:sldMk cId="4075345705" sldId="258"/>
            <ac:spMk id="3" creationId="{8B94BE00-5414-7CB5-D74E-24EBDF0E247F}"/>
          </ac:spMkLst>
        </pc:spChg>
      </pc:sldChg>
      <pc:sldChg chg="modSp new">
        <pc:chgData name="Charles Schatmeyer" userId="S::schatmeyer.c@northeastern.edu::36425f4a-c74e-4829-90e4-e64f4da80c3b" providerId="AD" clId="Web-{93FB9690-64F6-4935-AC9A-4F6498CBEE7A}" dt="2023-07-21T15:21:05.012" v="47" actId="20577"/>
        <pc:sldMkLst>
          <pc:docMk/>
          <pc:sldMk cId="3690981885" sldId="259"/>
        </pc:sldMkLst>
        <pc:spChg chg="mod">
          <ac:chgData name="Charles Schatmeyer" userId="S::schatmeyer.c@northeastern.edu::36425f4a-c74e-4829-90e4-e64f4da80c3b" providerId="AD" clId="Web-{93FB9690-64F6-4935-AC9A-4F6498CBEE7A}" dt="2023-07-21T15:21:02.215" v="46" actId="20577"/>
          <ac:spMkLst>
            <pc:docMk/>
            <pc:sldMk cId="3690981885" sldId="259"/>
            <ac:spMk id="2" creationId="{D880968F-C0AE-C541-CA1F-5A0999469505}"/>
          </ac:spMkLst>
        </pc:spChg>
        <pc:spChg chg="mod">
          <ac:chgData name="Charles Schatmeyer" userId="S::schatmeyer.c@northeastern.edu::36425f4a-c74e-4829-90e4-e64f4da80c3b" providerId="AD" clId="Web-{93FB9690-64F6-4935-AC9A-4F6498CBEE7A}" dt="2023-07-21T15:21:05.012" v="47" actId="20577"/>
          <ac:spMkLst>
            <pc:docMk/>
            <pc:sldMk cId="3690981885" sldId="259"/>
            <ac:spMk id="3" creationId="{913D5A5C-083D-740C-352F-4354D67D76FF}"/>
          </ac:spMkLst>
        </pc:spChg>
      </pc:sldChg>
      <pc:sldChg chg="modSp new ord">
        <pc:chgData name="Charles Schatmeyer" userId="S::schatmeyer.c@northeastern.edu::36425f4a-c74e-4829-90e4-e64f4da80c3b" providerId="AD" clId="Web-{93FB9690-64F6-4935-AC9A-4F6498CBEE7A}" dt="2023-07-21T15:27:07.896" v="105" actId="20577"/>
        <pc:sldMkLst>
          <pc:docMk/>
          <pc:sldMk cId="1767274406" sldId="260"/>
        </pc:sldMkLst>
        <pc:spChg chg="mod">
          <ac:chgData name="Charles Schatmeyer" userId="S::schatmeyer.c@northeastern.edu::36425f4a-c74e-4829-90e4-e64f4da80c3b" providerId="AD" clId="Web-{93FB9690-64F6-4935-AC9A-4F6498CBEE7A}" dt="2023-07-21T15:26:37.364" v="65" actId="20577"/>
          <ac:spMkLst>
            <pc:docMk/>
            <pc:sldMk cId="1767274406" sldId="260"/>
            <ac:spMk id="2" creationId="{4BAC47B3-15BD-ABC4-2B2D-4A716A27DD08}"/>
          </ac:spMkLst>
        </pc:spChg>
        <pc:spChg chg="mod">
          <ac:chgData name="Charles Schatmeyer" userId="S::schatmeyer.c@northeastern.edu::36425f4a-c74e-4829-90e4-e64f4da80c3b" providerId="AD" clId="Web-{93FB9690-64F6-4935-AC9A-4F6498CBEE7A}" dt="2023-07-21T15:27:07.896" v="105" actId="20577"/>
          <ac:spMkLst>
            <pc:docMk/>
            <pc:sldMk cId="1767274406" sldId="260"/>
            <ac:spMk id="3" creationId="{631D6555-F361-D9AF-2071-01F9DD5033BA}"/>
          </ac:spMkLst>
        </pc:spChg>
      </pc:sldChg>
      <pc:sldChg chg="modSp new">
        <pc:chgData name="Charles Schatmeyer" userId="S::schatmeyer.c@northeastern.edu::36425f4a-c74e-4829-90e4-e64f4da80c3b" providerId="AD" clId="Web-{93FB9690-64F6-4935-AC9A-4F6498CBEE7A}" dt="2023-07-21T15:28:35.023" v="165" actId="20577"/>
        <pc:sldMkLst>
          <pc:docMk/>
          <pc:sldMk cId="1616688300" sldId="261"/>
        </pc:sldMkLst>
        <pc:spChg chg="mod">
          <ac:chgData name="Charles Schatmeyer" userId="S::schatmeyer.c@northeastern.edu::36425f4a-c74e-4829-90e4-e64f4da80c3b" providerId="AD" clId="Web-{93FB9690-64F6-4935-AC9A-4F6498CBEE7A}" dt="2023-07-21T15:27:41.225" v="112" actId="20577"/>
          <ac:spMkLst>
            <pc:docMk/>
            <pc:sldMk cId="1616688300" sldId="261"/>
            <ac:spMk id="2" creationId="{55488F7B-9D59-2A85-1C37-61F6B190BAAA}"/>
          </ac:spMkLst>
        </pc:spChg>
        <pc:spChg chg="mod">
          <ac:chgData name="Charles Schatmeyer" userId="S::schatmeyer.c@northeastern.edu::36425f4a-c74e-4829-90e4-e64f4da80c3b" providerId="AD" clId="Web-{93FB9690-64F6-4935-AC9A-4F6498CBEE7A}" dt="2023-07-21T15:28:35.023" v="165" actId="20577"/>
          <ac:spMkLst>
            <pc:docMk/>
            <pc:sldMk cId="1616688300" sldId="261"/>
            <ac:spMk id="3" creationId="{EB5B1876-A7CB-B98B-9915-8984BA59FB46}"/>
          </ac:spMkLst>
        </pc:spChg>
      </pc:sldChg>
    </pc:docChg>
  </pc:docChgLst>
  <pc:docChgLst>
    <pc:chgData name="Benjamin Veghte" userId="20b1fc29-10b4-4c25-b057-071df572a5dc" providerId="ADAL" clId="{7640975A-1833-47D6-B5AF-74B7B9B4BF50}"/>
    <pc:docChg chg="undo custSel modSld">
      <pc:chgData name="Benjamin Veghte" userId="20b1fc29-10b4-4c25-b057-071df572a5dc" providerId="ADAL" clId="{7640975A-1833-47D6-B5AF-74B7B9B4BF50}" dt="2023-12-07T00:15:52.828" v="3743" actId="20577"/>
      <pc:docMkLst>
        <pc:docMk/>
      </pc:docMkLst>
      <pc:sldChg chg="modSp mod">
        <pc:chgData name="Benjamin Veghte" userId="20b1fc29-10b4-4c25-b057-071df572a5dc" providerId="ADAL" clId="{7640975A-1833-47D6-B5AF-74B7B9B4BF50}" dt="2023-12-06T17:25:56.843" v="34" actId="20577"/>
        <pc:sldMkLst>
          <pc:docMk/>
          <pc:sldMk cId="3607771160" sldId="291"/>
        </pc:sldMkLst>
        <pc:spChg chg="mod">
          <ac:chgData name="Benjamin Veghte" userId="20b1fc29-10b4-4c25-b057-071df572a5dc" providerId="ADAL" clId="{7640975A-1833-47D6-B5AF-74B7B9B4BF50}" dt="2023-12-06T17:25:56.843" v="34" actId="20577"/>
          <ac:spMkLst>
            <pc:docMk/>
            <pc:sldMk cId="3607771160" sldId="291"/>
            <ac:spMk id="21" creationId="{60303451-863B-8B59-05BD-7C8A15D48BC9}"/>
          </ac:spMkLst>
        </pc:spChg>
      </pc:sldChg>
      <pc:sldChg chg="modNotesTx">
        <pc:chgData name="Benjamin Veghte" userId="20b1fc29-10b4-4c25-b057-071df572a5dc" providerId="ADAL" clId="{7640975A-1833-47D6-B5AF-74B7B9B4BF50}" dt="2023-12-07T00:15:52.828" v="3743" actId="20577"/>
        <pc:sldMkLst>
          <pc:docMk/>
          <pc:sldMk cId="2456395240" sldId="293"/>
        </pc:sldMkLst>
      </pc:sldChg>
      <pc:sldChg chg="addSp delSp modSp mod">
        <pc:chgData name="Benjamin Veghte" userId="20b1fc29-10b4-4c25-b057-071df572a5dc" providerId="ADAL" clId="{7640975A-1833-47D6-B5AF-74B7B9B4BF50}" dt="2023-12-06T18:20:22.839" v="1384" actId="1076"/>
        <pc:sldMkLst>
          <pc:docMk/>
          <pc:sldMk cId="701916295" sldId="294"/>
        </pc:sldMkLst>
        <pc:spChg chg="mod">
          <ac:chgData name="Benjamin Veghte" userId="20b1fc29-10b4-4c25-b057-071df572a5dc" providerId="ADAL" clId="{7640975A-1833-47D6-B5AF-74B7B9B4BF50}" dt="2023-12-06T18:02:31.435" v="1338" actId="20577"/>
          <ac:spMkLst>
            <pc:docMk/>
            <pc:sldMk cId="701916295" sldId="294"/>
            <ac:spMk id="4" creationId="{A8D106B1-5781-9B14-51EC-F6E67CDB65B3}"/>
          </ac:spMkLst>
        </pc:spChg>
        <pc:spChg chg="mod">
          <ac:chgData name="Benjamin Veghte" userId="20b1fc29-10b4-4c25-b057-071df572a5dc" providerId="ADAL" clId="{7640975A-1833-47D6-B5AF-74B7B9B4BF50}" dt="2023-12-06T18:03:56.608" v="1358" actId="1076"/>
          <ac:spMkLst>
            <pc:docMk/>
            <pc:sldMk cId="701916295" sldId="294"/>
            <ac:spMk id="5" creationId="{0E33CF4E-B1AE-B237-73F8-6258B06B5E65}"/>
          </ac:spMkLst>
        </pc:spChg>
        <pc:spChg chg="mod">
          <ac:chgData name="Benjamin Veghte" userId="20b1fc29-10b4-4c25-b057-071df572a5dc" providerId="ADAL" clId="{7640975A-1833-47D6-B5AF-74B7B9B4BF50}" dt="2023-12-06T18:03:48.069" v="1357" actId="1076"/>
          <ac:spMkLst>
            <pc:docMk/>
            <pc:sldMk cId="701916295" sldId="294"/>
            <ac:spMk id="6" creationId="{79E1FA02-5819-8094-1DFB-A06BF43F94A6}"/>
          </ac:spMkLst>
        </pc:spChg>
        <pc:spChg chg="mod">
          <ac:chgData name="Benjamin Veghte" userId="20b1fc29-10b4-4c25-b057-071df572a5dc" providerId="ADAL" clId="{7640975A-1833-47D6-B5AF-74B7B9B4BF50}" dt="2023-12-06T18:20:22.839" v="1384" actId="1076"/>
          <ac:spMkLst>
            <pc:docMk/>
            <pc:sldMk cId="701916295" sldId="294"/>
            <ac:spMk id="8" creationId="{BA761A86-CCE7-35FA-20E6-28A2A4863A22}"/>
          </ac:spMkLst>
        </pc:spChg>
        <pc:grpChg chg="mod">
          <ac:chgData name="Benjamin Veghte" userId="20b1fc29-10b4-4c25-b057-071df572a5dc" providerId="ADAL" clId="{7640975A-1833-47D6-B5AF-74B7B9B4BF50}" dt="2023-12-06T18:20:04.159" v="1380" actId="1076"/>
          <ac:grpSpMkLst>
            <pc:docMk/>
            <pc:sldMk cId="701916295" sldId="294"/>
            <ac:grpSpMk id="9" creationId="{5B556673-22D3-E275-8DC2-CC659A05C04B}"/>
          </ac:grpSpMkLst>
        </pc:grpChg>
        <pc:graphicFrameChg chg="add del mod">
          <ac:chgData name="Benjamin Veghte" userId="20b1fc29-10b4-4c25-b057-071df572a5dc" providerId="ADAL" clId="{7640975A-1833-47D6-B5AF-74B7B9B4BF50}" dt="2023-12-06T18:07:55.706" v="1367" actId="478"/>
          <ac:graphicFrameMkLst>
            <pc:docMk/>
            <pc:sldMk cId="701916295" sldId="294"/>
            <ac:graphicFrameMk id="10" creationId="{28C2DE59-658B-BBB6-FC20-002BF08346F1}"/>
          </ac:graphicFrameMkLst>
        </pc:graphicFrameChg>
        <pc:graphicFrameChg chg="add mod">
          <ac:chgData name="Benjamin Veghte" userId="20b1fc29-10b4-4c25-b057-071df572a5dc" providerId="ADAL" clId="{7640975A-1833-47D6-B5AF-74B7B9B4BF50}" dt="2023-12-06T18:08:17.288" v="1370" actId="1076"/>
          <ac:graphicFrameMkLst>
            <pc:docMk/>
            <pc:sldMk cId="701916295" sldId="294"/>
            <ac:graphicFrameMk id="13" creationId="{28C2DE59-658B-BBB6-FC20-002BF08346F1}"/>
          </ac:graphicFrameMkLst>
        </pc:graphicFrameChg>
        <pc:graphicFrameChg chg="add mod ord">
          <ac:chgData name="Benjamin Veghte" userId="20b1fc29-10b4-4c25-b057-071df572a5dc" providerId="ADAL" clId="{7640975A-1833-47D6-B5AF-74B7B9B4BF50}" dt="2023-12-06T18:12:59.921" v="1376" actId="166"/>
          <ac:graphicFrameMkLst>
            <pc:docMk/>
            <pc:sldMk cId="701916295" sldId="294"/>
            <ac:graphicFrameMk id="15" creationId="{28C2DE59-658B-BBB6-FC20-002BF08346F1}"/>
          </ac:graphicFrameMkLst>
        </pc:graphicFrameChg>
        <pc:picChg chg="mod">
          <ac:chgData name="Benjamin Veghte" userId="20b1fc29-10b4-4c25-b057-071df572a5dc" providerId="ADAL" clId="{7640975A-1833-47D6-B5AF-74B7B9B4BF50}" dt="2023-12-06T18:03:41.384" v="1356" actId="1076"/>
          <ac:picMkLst>
            <pc:docMk/>
            <pc:sldMk cId="701916295" sldId="294"/>
            <ac:picMk id="3" creationId="{F73E4498-5E35-FDEE-8333-389C58989FE2}"/>
          </ac:picMkLst>
        </pc:picChg>
        <pc:picChg chg="del mod">
          <ac:chgData name="Benjamin Veghte" userId="20b1fc29-10b4-4c25-b057-071df572a5dc" providerId="ADAL" clId="{7640975A-1833-47D6-B5AF-74B7B9B4BF50}" dt="2023-12-06T18:19:48.685" v="1377" actId="478"/>
          <ac:picMkLst>
            <pc:docMk/>
            <pc:sldMk cId="701916295" sldId="294"/>
            <ac:picMk id="11" creationId="{79AB2FB0-CDA0-3B33-ABC5-366E0183D2EC}"/>
          </ac:picMkLst>
        </pc:picChg>
        <pc:picChg chg="add mod">
          <ac:chgData name="Benjamin Veghte" userId="20b1fc29-10b4-4c25-b057-071df572a5dc" providerId="ADAL" clId="{7640975A-1833-47D6-B5AF-74B7B9B4BF50}" dt="2023-12-06T18:20:15.300" v="1383" actId="1076"/>
          <ac:picMkLst>
            <pc:docMk/>
            <pc:sldMk cId="701916295" sldId="294"/>
            <ac:picMk id="13" creationId="{CA86F69F-7E75-6F71-1E3A-E325EF6929B1}"/>
          </ac:picMkLst>
        </pc:picChg>
        <pc:picChg chg="mod">
          <ac:chgData name="Benjamin Veghte" userId="20b1fc29-10b4-4c25-b057-071df572a5dc" providerId="ADAL" clId="{7640975A-1833-47D6-B5AF-74B7B9B4BF50}" dt="2023-12-06T18:20:04.159" v="1380" actId="1076"/>
          <ac:picMkLst>
            <pc:docMk/>
            <pc:sldMk cId="701916295" sldId="294"/>
            <ac:picMk id="19" creationId="{1DC32810-87DD-99D6-A2B3-62A4E5C31D1F}"/>
          </ac:picMkLst>
        </pc:picChg>
      </pc:sldChg>
      <pc:sldChg chg="addSp modSp mod">
        <pc:chgData name="Benjamin Veghte" userId="20b1fc29-10b4-4c25-b057-071df572a5dc" providerId="ADAL" clId="{7640975A-1833-47D6-B5AF-74B7B9B4BF50}" dt="2023-12-06T17:29:45.818" v="72" actId="20577"/>
        <pc:sldMkLst>
          <pc:docMk/>
          <pc:sldMk cId="3719452956" sldId="297"/>
        </pc:sldMkLst>
        <pc:spChg chg="add mod">
          <ac:chgData name="Benjamin Veghte" userId="20b1fc29-10b4-4c25-b057-071df572a5dc" providerId="ADAL" clId="{7640975A-1833-47D6-B5AF-74B7B9B4BF50}" dt="2023-12-06T17:29:31.145" v="59" actId="1076"/>
          <ac:spMkLst>
            <pc:docMk/>
            <pc:sldMk cId="3719452956" sldId="297"/>
            <ac:spMk id="5" creationId="{9AC9896F-2914-13D2-0334-421807C99C94}"/>
          </ac:spMkLst>
        </pc:spChg>
        <pc:spChg chg="add mod">
          <ac:chgData name="Benjamin Veghte" userId="20b1fc29-10b4-4c25-b057-071df572a5dc" providerId="ADAL" clId="{7640975A-1833-47D6-B5AF-74B7B9B4BF50}" dt="2023-12-06T17:29:28.846" v="57"/>
          <ac:spMkLst>
            <pc:docMk/>
            <pc:sldMk cId="3719452956" sldId="297"/>
            <ac:spMk id="7" creationId="{199B8A79-5B44-D48B-AAFF-99E0AD309FCC}"/>
          </ac:spMkLst>
        </pc:spChg>
        <pc:spChg chg="mod">
          <ac:chgData name="Benjamin Veghte" userId="20b1fc29-10b4-4c25-b057-071df572a5dc" providerId="ADAL" clId="{7640975A-1833-47D6-B5AF-74B7B9B4BF50}" dt="2023-12-06T17:29:45.818" v="72" actId="20577"/>
          <ac:spMkLst>
            <pc:docMk/>
            <pc:sldMk cId="3719452956" sldId="297"/>
            <ac:spMk id="8" creationId="{199B8A79-5B44-D48B-AAFF-99E0AD309FCC}"/>
          </ac:spMkLst>
        </pc:spChg>
      </pc:sldChg>
      <pc:sldChg chg="modSp mod modNotesTx">
        <pc:chgData name="Benjamin Veghte" userId="20b1fc29-10b4-4c25-b057-071df572a5dc" providerId="ADAL" clId="{7640975A-1833-47D6-B5AF-74B7B9B4BF50}" dt="2023-12-07T00:09:18.993" v="1936" actId="20577"/>
        <pc:sldMkLst>
          <pc:docMk/>
          <pc:sldMk cId="3993904398" sldId="298"/>
        </pc:sldMkLst>
        <pc:spChg chg="mod">
          <ac:chgData name="Benjamin Veghte" userId="20b1fc29-10b4-4c25-b057-071df572a5dc" providerId="ADAL" clId="{7640975A-1833-47D6-B5AF-74B7B9B4BF50}" dt="2023-12-06T16:34:35.183" v="20" actId="1076"/>
          <ac:spMkLst>
            <pc:docMk/>
            <pc:sldMk cId="3993904398" sldId="298"/>
            <ac:spMk id="31" creationId="{07EF8E38-2DE9-542F-81C3-261114599D54}"/>
          </ac:spMkLst>
        </pc:spChg>
      </pc:sldChg>
    </pc:docChg>
  </pc:docChgLst>
  <pc:docChgLst>
    <pc:chgData name="Aaron Leach" userId="S::leach.aa@northeastern.edu::74bbb50a-c84c-4753-9d7c-7d7dd9aaaa79" providerId="AD" clId="Web-{E209EC73-53C2-8F0C-B37D-71BA8E00439C}"/>
    <pc:docChg chg="modSld">
      <pc:chgData name="Aaron Leach" userId="S::leach.aa@northeastern.edu::74bbb50a-c84c-4753-9d7c-7d7dd9aaaa79" providerId="AD" clId="Web-{E209EC73-53C2-8F0C-B37D-71BA8E00439C}" dt="2023-07-24T22:08:38.726" v="629" actId="20577"/>
      <pc:docMkLst>
        <pc:docMk/>
      </pc:docMkLst>
      <pc:sldChg chg="addSp delSp modSp mod setBg">
        <pc:chgData name="Aaron Leach" userId="S::leach.aa@northeastern.edu::74bbb50a-c84c-4753-9d7c-7d7dd9aaaa79" providerId="AD" clId="Web-{E209EC73-53C2-8F0C-B37D-71BA8E00439C}" dt="2023-07-24T22:08:06.647" v="627"/>
        <pc:sldMkLst>
          <pc:docMk/>
          <pc:sldMk cId="1767274406" sldId="260"/>
        </pc:sldMkLst>
        <pc:spChg chg="mod">
          <ac:chgData name="Aaron Leach" userId="S::leach.aa@northeastern.edu::74bbb50a-c84c-4753-9d7c-7d7dd9aaaa79" providerId="AD" clId="Web-{E209EC73-53C2-8F0C-B37D-71BA8E00439C}" dt="2023-07-24T22:08:06.647" v="627"/>
          <ac:spMkLst>
            <pc:docMk/>
            <pc:sldMk cId="1767274406" sldId="260"/>
            <ac:spMk id="2" creationId="{4BAC47B3-15BD-ABC4-2B2D-4A716A27DD08}"/>
          </ac:spMkLst>
        </pc:spChg>
        <pc:spChg chg="mod ord">
          <ac:chgData name="Aaron Leach" userId="S::leach.aa@northeastern.edu::74bbb50a-c84c-4753-9d7c-7d7dd9aaaa79" providerId="AD" clId="Web-{E209EC73-53C2-8F0C-B37D-71BA8E00439C}" dt="2023-07-24T22:08:06.647" v="627"/>
          <ac:spMkLst>
            <pc:docMk/>
            <pc:sldMk cId="1767274406" sldId="260"/>
            <ac:spMk id="3" creationId="{631D6555-F361-D9AF-2071-01F9DD5033BA}"/>
          </ac:spMkLst>
        </pc:spChg>
        <pc:spChg chg="add del">
          <ac:chgData name="Aaron Leach" userId="S::leach.aa@northeastern.edu::74bbb50a-c84c-4753-9d7c-7d7dd9aaaa79" providerId="AD" clId="Web-{E209EC73-53C2-8F0C-B37D-71BA8E00439C}" dt="2023-07-24T22:08:06.647" v="627"/>
          <ac:spMkLst>
            <pc:docMk/>
            <pc:sldMk cId="1767274406" sldId="260"/>
            <ac:spMk id="7" creationId="{352BEC0E-22F8-46D0-9632-375DB541B06C}"/>
          </ac:spMkLst>
        </pc:spChg>
        <pc:spChg chg="add del">
          <ac:chgData name="Aaron Leach" userId="S::leach.aa@northeastern.edu::74bbb50a-c84c-4753-9d7c-7d7dd9aaaa79" providerId="AD" clId="Web-{E209EC73-53C2-8F0C-B37D-71BA8E00439C}" dt="2023-07-24T22:08:06.647" v="627"/>
          <ac:spMkLst>
            <pc:docMk/>
            <pc:sldMk cId="1767274406" sldId="260"/>
            <ac:spMk id="8" creationId="{3FCFB1DE-0B7E-48CC-BA90-B2AB0889F9D6}"/>
          </ac:spMkLst>
        </pc:spChg>
        <pc:spChg chg="add del">
          <ac:chgData name="Aaron Leach" userId="S::leach.aa@northeastern.edu::74bbb50a-c84c-4753-9d7c-7d7dd9aaaa79" providerId="AD" clId="Web-{E209EC73-53C2-8F0C-B37D-71BA8E00439C}" dt="2023-07-24T22:03:04.656" v="405"/>
          <ac:spMkLst>
            <pc:docMk/>
            <pc:sldMk cId="1767274406" sldId="260"/>
            <ac:spMk id="10" creationId="{385E1BDC-A9B0-4A87-82E3-F3187F69A802}"/>
          </ac:spMkLst>
        </pc:spChg>
        <pc:spChg chg="add del">
          <ac:chgData name="Aaron Leach" userId="S::leach.aa@northeastern.edu::74bbb50a-c84c-4753-9d7c-7d7dd9aaaa79" providerId="AD" clId="Web-{E209EC73-53C2-8F0C-B37D-71BA8E00439C}" dt="2023-07-24T22:03:04.656" v="405"/>
          <ac:spMkLst>
            <pc:docMk/>
            <pc:sldMk cId="1767274406" sldId="260"/>
            <ac:spMk id="12" creationId="{0990C621-3B8B-4820-8328-D47EF7CE823C}"/>
          </ac:spMkLst>
        </pc:spChg>
        <pc:spChg chg="add">
          <ac:chgData name="Aaron Leach" userId="S::leach.aa@northeastern.edu::74bbb50a-c84c-4753-9d7c-7d7dd9aaaa79" providerId="AD" clId="Web-{E209EC73-53C2-8F0C-B37D-71BA8E00439C}" dt="2023-07-24T22:08:06.647" v="627"/>
          <ac:spMkLst>
            <pc:docMk/>
            <pc:sldMk cId="1767274406" sldId="260"/>
            <ac:spMk id="13" creationId="{49B9E8A9-352D-4DCB-9485-C777000D4979}"/>
          </ac:spMkLst>
        </pc:spChg>
        <pc:spChg chg="add del">
          <ac:chgData name="Aaron Leach" userId="S::leach.aa@northeastern.edu::74bbb50a-c84c-4753-9d7c-7d7dd9aaaa79" providerId="AD" clId="Web-{E209EC73-53C2-8F0C-B37D-71BA8E00439C}" dt="2023-07-24T22:03:04.656" v="405"/>
          <ac:spMkLst>
            <pc:docMk/>
            <pc:sldMk cId="1767274406" sldId="260"/>
            <ac:spMk id="14" creationId="{C1A2385B-1D2A-4E17-84FA-6CB7F0AAE473}"/>
          </ac:spMkLst>
        </pc:spChg>
        <pc:spChg chg="add">
          <ac:chgData name="Aaron Leach" userId="S::leach.aa@northeastern.edu::74bbb50a-c84c-4753-9d7c-7d7dd9aaaa79" providerId="AD" clId="Web-{E209EC73-53C2-8F0C-B37D-71BA8E00439C}" dt="2023-07-24T22:08:06.647" v="627"/>
          <ac:spMkLst>
            <pc:docMk/>
            <pc:sldMk cId="1767274406" sldId="260"/>
            <ac:spMk id="15" creationId="{C2A9B0E5-C2C1-4B85-99A9-117A659D5FE0}"/>
          </ac:spMkLst>
        </pc:spChg>
        <pc:spChg chg="add del">
          <ac:chgData name="Aaron Leach" userId="S::leach.aa@northeastern.edu::74bbb50a-c84c-4753-9d7c-7d7dd9aaaa79" providerId="AD" clId="Web-{E209EC73-53C2-8F0C-B37D-71BA8E00439C}" dt="2023-07-24T22:03:04.656" v="405"/>
          <ac:spMkLst>
            <pc:docMk/>
            <pc:sldMk cId="1767274406" sldId="260"/>
            <ac:spMk id="16" creationId="{5E791F2F-79DB-4CC0-9FA1-001E3E91E8B7}"/>
          </ac:spMkLst>
        </pc:spChg>
        <pc:spChg chg="add">
          <ac:chgData name="Aaron Leach" userId="S::leach.aa@northeastern.edu::74bbb50a-c84c-4753-9d7c-7d7dd9aaaa79" providerId="AD" clId="Web-{E209EC73-53C2-8F0C-B37D-71BA8E00439C}" dt="2023-07-24T22:08:06.647" v="627"/>
          <ac:spMkLst>
            <pc:docMk/>
            <pc:sldMk cId="1767274406" sldId="260"/>
            <ac:spMk id="17" creationId="{3A8AEACA-9535-4BE8-A91B-8BE82BA54751}"/>
          </ac:spMkLst>
        </pc:spChg>
        <pc:spChg chg="add del">
          <ac:chgData name="Aaron Leach" userId="S::leach.aa@northeastern.edu::74bbb50a-c84c-4753-9d7c-7d7dd9aaaa79" providerId="AD" clId="Web-{E209EC73-53C2-8F0C-B37D-71BA8E00439C}" dt="2023-07-24T22:03:12.609" v="409"/>
          <ac:spMkLst>
            <pc:docMk/>
            <pc:sldMk cId="1767274406" sldId="260"/>
            <ac:spMk id="18" creationId="{D2B783EE-0239-4717-BBEA-8C9EAC61C824}"/>
          </ac:spMkLst>
        </pc:spChg>
        <pc:spChg chg="add del">
          <ac:chgData name="Aaron Leach" userId="S::leach.aa@northeastern.edu::74bbb50a-c84c-4753-9d7c-7d7dd9aaaa79" providerId="AD" clId="Web-{E209EC73-53C2-8F0C-B37D-71BA8E00439C}" dt="2023-07-24T22:03:12.609" v="409"/>
          <ac:spMkLst>
            <pc:docMk/>
            <pc:sldMk cId="1767274406" sldId="260"/>
            <ac:spMk id="19" creationId="{A7B99495-F43F-4D80-A44F-2CB4764EB90B}"/>
          </ac:spMkLst>
        </pc:spChg>
        <pc:spChg chg="add del">
          <ac:chgData name="Aaron Leach" userId="S::leach.aa@northeastern.edu::74bbb50a-c84c-4753-9d7c-7d7dd9aaaa79" providerId="AD" clId="Web-{E209EC73-53C2-8F0C-B37D-71BA8E00439C}" dt="2023-07-24T22:03:12.609" v="409"/>
          <ac:spMkLst>
            <pc:docMk/>
            <pc:sldMk cId="1767274406" sldId="260"/>
            <ac:spMk id="20" creationId="{70BEB1E7-2F88-40BC-B73D-42E5B6F80BFC}"/>
          </ac:spMkLst>
        </pc:spChg>
        <pc:picChg chg="add mod modCrop">
          <ac:chgData name="Aaron Leach" userId="S::leach.aa@northeastern.edu::74bbb50a-c84c-4753-9d7c-7d7dd9aaaa79" providerId="AD" clId="Web-{E209EC73-53C2-8F0C-B37D-71BA8E00439C}" dt="2023-07-24T22:08:06.647" v="627"/>
          <ac:picMkLst>
            <pc:docMk/>
            <pc:sldMk cId="1767274406" sldId="260"/>
            <ac:picMk id="4" creationId="{510FC6D2-0259-1501-912F-2377F42BBF14}"/>
          </ac:picMkLst>
        </pc:picChg>
        <pc:picChg chg="add mod modCrop">
          <ac:chgData name="Aaron Leach" userId="S::leach.aa@northeastern.edu::74bbb50a-c84c-4753-9d7c-7d7dd9aaaa79" providerId="AD" clId="Web-{E209EC73-53C2-8F0C-B37D-71BA8E00439C}" dt="2023-07-24T22:08:06.647" v="627"/>
          <ac:picMkLst>
            <pc:docMk/>
            <pc:sldMk cId="1767274406" sldId="260"/>
            <ac:picMk id="5" creationId="{1DF34429-3829-BC3A-A1DA-4BDDB9EA7B55}"/>
          </ac:picMkLst>
        </pc:picChg>
      </pc:sldChg>
      <pc:sldChg chg="modSp">
        <pc:chgData name="Aaron Leach" userId="S::leach.aa@northeastern.edu::74bbb50a-c84c-4753-9d7c-7d7dd9aaaa79" providerId="AD" clId="Web-{E209EC73-53C2-8F0C-B37D-71BA8E00439C}" dt="2023-07-24T22:08:38.726" v="629" actId="20577"/>
        <pc:sldMkLst>
          <pc:docMk/>
          <pc:sldMk cId="1577098607" sldId="266"/>
        </pc:sldMkLst>
        <pc:spChg chg="mod">
          <ac:chgData name="Aaron Leach" userId="S::leach.aa@northeastern.edu::74bbb50a-c84c-4753-9d7c-7d7dd9aaaa79" providerId="AD" clId="Web-{E209EC73-53C2-8F0C-B37D-71BA8E00439C}" dt="2023-07-24T22:08:38.726" v="629" actId="20577"/>
          <ac:spMkLst>
            <pc:docMk/>
            <pc:sldMk cId="1577098607" sldId="266"/>
            <ac:spMk id="31" creationId="{AA86901E-3D48-C26E-2984-679486FAF3C7}"/>
          </ac:spMkLst>
        </pc:spChg>
      </pc:sldChg>
    </pc:docChg>
  </pc:docChgLst>
  <pc:docChgLst>
    <pc:chgData name="Benjamin Veghte" userId="20b1fc29-10b4-4c25-b057-071df572a5dc" providerId="ADAL" clId="{05B00790-2606-42D8-B316-1B79AE87986B}"/>
    <pc:docChg chg="undo custSel addSld delSld modSld sldOrd">
      <pc:chgData name="Benjamin Veghte" userId="20b1fc29-10b4-4c25-b057-071df572a5dc" providerId="ADAL" clId="{05B00790-2606-42D8-B316-1B79AE87986B}" dt="2023-12-05T04:17:08.917" v="2088" actId="729"/>
      <pc:docMkLst>
        <pc:docMk/>
      </pc:docMkLst>
      <pc:sldChg chg="modSp mod">
        <pc:chgData name="Benjamin Veghte" userId="20b1fc29-10b4-4c25-b057-071df572a5dc" providerId="ADAL" clId="{05B00790-2606-42D8-B316-1B79AE87986B}" dt="2023-12-05T03:47:06.857" v="963" actId="20577"/>
        <pc:sldMkLst>
          <pc:docMk/>
          <pc:sldMk cId="109857222" sldId="256"/>
        </pc:sldMkLst>
        <pc:spChg chg="mod">
          <ac:chgData name="Benjamin Veghte" userId="20b1fc29-10b4-4c25-b057-071df572a5dc" providerId="ADAL" clId="{05B00790-2606-42D8-B316-1B79AE87986B}" dt="2023-12-05T03:47:06.857" v="963" actId="20577"/>
          <ac:spMkLst>
            <pc:docMk/>
            <pc:sldMk cId="109857222" sldId="256"/>
            <ac:spMk id="2" creationId="{00000000-0000-0000-0000-000000000000}"/>
          </ac:spMkLst>
        </pc:spChg>
      </pc:sldChg>
      <pc:sldChg chg="modSp mod modShow">
        <pc:chgData name="Benjamin Veghte" userId="20b1fc29-10b4-4c25-b057-071df572a5dc" providerId="ADAL" clId="{05B00790-2606-42D8-B316-1B79AE87986B}" dt="2023-12-05T03:52:33.291" v="1202" actId="729"/>
        <pc:sldMkLst>
          <pc:docMk/>
          <pc:sldMk cId="3126817555" sldId="260"/>
        </pc:sldMkLst>
        <pc:spChg chg="mod">
          <ac:chgData name="Benjamin Veghte" userId="20b1fc29-10b4-4c25-b057-071df572a5dc" providerId="ADAL" clId="{05B00790-2606-42D8-B316-1B79AE87986B}" dt="2023-12-05T02:25:06.651" v="3" actId="1076"/>
          <ac:spMkLst>
            <pc:docMk/>
            <pc:sldMk cId="3126817555" sldId="260"/>
            <ac:spMk id="17" creationId="{099D0A61-72AE-B2F4-3C24-03459C0E3035}"/>
          </ac:spMkLst>
        </pc:spChg>
      </pc:sldChg>
      <pc:sldChg chg="mod modShow">
        <pc:chgData name="Benjamin Veghte" userId="20b1fc29-10b4-4c25-b057-071df572a5dc" providerId="ADAL" clId="{05B00790-2606-42D8-B316-1B79AE87986B}" dt="2023-12-05T04:17:08.917" v="2088" actId="729"/>
        <pc:sldMkLst>
          <pc:docMk/>
          <pc:sldMk cId="2581542744" sldId="264"/>
        </pc:sldMkLst>
      </pc:sldChg>
      <pc:sldChg chg="mod modShow">
        <pc:chgData name="Benjamin Veghte" userId="20b1fc29-10b4-4c25-b057-071df572a5dc" providerId="ADAL" clId="{05B00790-2606-42D8-B316-1B79AE87986B}" dt="2023-12-05T04:17:08.917" v="2088" actId="729"/>
        <pc:sldMkLst>
          <pc:docMk/>
          <pc:sldMk cId="1577098607" sldId="266"/>
        </pc:sldMkLst>
      </pc:sldChg>
      <pc:sldChg chg="addSp delSp modSp mod modShow">
        <pc:chgData name="Benjamin Veghte" userId="20b1fc29-10b4-4c25-b057-071df572a5dc" providerId="ADAL" clId="{05B00790-2606-42D8-B316-1B79AE87986B}" dt="2023-12-05T04:17:08.917" v="2088" actId="729"/>
        <pc:sldMkLst>
          <pc:docMk/>
          <pc:sldMk cId="1913617440" sldId="267"/>
        </pc:sldMkLst>
        <pc:picChg chg="add del">
          <ac:chgData name="Benjamin Veghte" userId="20b1fc29-10b4-4c25-b057-071df572a5dc" providerId="ADAL" clId="{05B00790-2606-42D8-B316-1B79AE87986B}" dt="2023-12-05T03:15:24.312" v="25" actId="478"/>
          <ac:picMkLst>
            <pc:docMk/>
            <pc:sldMk cId="1913617440" sldId="267"/>
            <ac:picMk id="5" creationId="{817BE6F5-4CD0-924F-0FD3-ACABEADE387E}"/>
          </ac:picMkLst>
        </pc:picChg>
        <pc:picChg chg="add del mod">
          <ac:chgData name="Benjamin Veghte" userId="20b1fc29-10b4-4c25-b057-071df572a5dc" providerId="ADAL" clId="{05B00790-2606-42D8-B316-1B79AE87986B}" dt="2023-12-05T03:15:23.910" v="24" actId="22"/>
          <ac:picMkLst>
            <pc:docMk/>
            <pc:sldMk cId="1913617440" sldId="267"/>
            <ac:picMk id="11" creationId="{CECBDB14-6F34-8E97-90A5-EDF3422A5A6F}"/>
          </ac:picMkLst>
        </pc:picChg>
        <pc:picChg chg="add del mod">
          <ac:chgData name="Benjamin Veghte" userId="20b1fc29-10b4-4c25-b057-071df572a5dc" providerId="ADAL" clId="{05B00790-2606-42D8-B316-1B79AE87986B}" dt="2023-12-05T03:15:22.099" v="20" actId="22"/>
          <ac:picMkLst>
            <pc:docMk/>
            <pc:sldMk cId="1913617440" sldId="267"/>
            <ac:picMk id="17" creationId="{709D574C-84ED-5201-D9A8-506FB373C7BE}"/>
          </ac:picMkLst>
        </pc:picChg>
      </pc:sldChg>
      <pc:sldChg chg="mod modShow">
        <pc:chgData name="Benjamin Veghte" userId="20b1fc29-10b4-4c25-b057-071df572a5dc" providerId="ADAL" clId="{05B00790-2606-42D8-B316-1B79AE87986B}" dt="2023-12-05T04:17:08.917" v="2088" actId="729"/>
        <pc:sldMkLst>
          <pc:docMk/>
          <pc:sldMk cId="480915202" sldId="268"/>
        </pc:sldMkLst>
      </pc:sldChg>
      <pc:sldChg chg="modSp mod ord">
        <pc:chgData name="Benjamin Veghte" userId="20b1fc29-10b4-4c25-b057-071df572a5dc" providerId="ADAL" clId="{05B00790-2606-42D8-B316-1B79AE87986B}" dt="2023-12-05T03:48:27.553" v="1161" actId="20577"/>
        <pc:sldMkLst>
          <pc:docMk/>
          <pc:sldMk cId="1320016359" sldId="271"/>
        </pc:sldMkLst>
        <pc:spChg chg="mod">
          <ac:chgData name="Benjamin Veghte" userId="20b1fc29-10b4-4c25-b057-071df572a5dc" providerId="ADAL" clId="{05B00790-2606-42D8-B316-1B79AE87986B}" dt="2023-12-05T03:48:27.553" v="1161" actId="20577"/>
          <ac:spMkLst>
            <pc:docMk/>
            <pc:sldMk cId="1320016359" sldId="271"/>
            <ac:spMk id="3" creationId="{87CCEA5D-DF43-73AE-561B-F9551730EB83}"/>
          </ac:spMkLst>
        </pc:spChg>
      </pc:sldChg>
      <pc:sldChg chg="addSp delSp modSp mod ord">
        <pc:chgData name="Benjamin Veghte" userId="20b1fc29-10b4-4c25-b057-071df572a5dc" providerId="ADAL" clId="{05B00790-2606-42D8-B316-1B79AE87986B}" dt="2023-12-05T03:58:36.033" v="1295" actId="1076"/>
        <pc:sldMkLst>
          <pc:docMk/>
          <pc:sldMk cId="3090748516" sldId="272"/>
        </pc:sldMkLst>
        <pc:spChg chg="mod">
          <ac:chgData name="Benjamin Veghte" userId="20b1fc29-10b4-4c25-b057-071df572a5dc" providerId="ADAL" clId="{05B00790-2606-42D8-B316-1B79AE87986B}" dt="2023-12-05T03:58:23.744" v="1288" actId="27636"/>
          <ac:spMkLst>
            <pc:docMk/>
            <pc:sldMk cId="3090748516" sldId="272"/>
            <ac:spMk id="2" creationId="{B2901CBF-E5DA-F419-DBEB-D9B0F13FE907}"/>
          </ac:spMkLst>
        </pc:spChg>
        <pc:spChg chg="del">
          <ac:chgData name="Benjamin Veghte" userId="20b1fc29-10b4-4c25-b057-071df572a5dc" providerId="ADAL" clId="{05B00790-2606-42D8-B316-1B79AE87986B}" dt="2023-12-05T03:54:26.620" v="1210" actId="478"/>
          <ac:spMkLst>
            <pc:docMk/>
            <pc:sldMk cId="3090748516" sldId="272"/>
            <ac:spMk id="3" creationId="{48BF6743-10E6-53C3-07EF-17DEA065EA45}"/>
          </ac:spMkLst>
        </pc:spChg>
        <pc:spChg chg="del">
          <ac:chgData name="Benjamin Veghte" userId="20b1fc29-10b4-4c25-b057-071df572a5dc" providerId="ADAL" clId="{05B00790-2606-42D8-B316-1B79AE87986B}" dt="2023-12-05T03:54:26.620" v="1210" actId="478"/>
          <ac:spMkLst>
            <pc:docMk/>
            <pc:sldMk cId="3090748516" sldId="272"/>
            <ac:spMk id="6" creationId="{2D2CE43A-D148-E473-66F8-C15466D92150}"/>
          </ac:spMkLst>
        </pc:spChg>
        <pc:spChg chg="del mod">
          <ac:chgData name="Benjamin Veghte" userId="20b1fc29-10b4-4c25-b057-071df572a5dc" providerId="ADAL" clId="{05B00790-2606-42D8-B316-1B79AE87986B}" dt="2023-12-05T03:54:31.018" v="1213" actId="478"/>
          <ac:spMkLst>
            <pc:docMk/>
            <pc:sldMk cId="3090748516" sldId="272"/>
            <ac:spMk id="7" creationId="{ADF49A72-FDD1-FA7D-AFE1-646A867C4AE6}"/>
          </ac:spMkLst>
        </pc:spChg>
        <pc:spChg chg="add del mod">
          <ac:chgData name="Benjamin Veghte" userId="20b1fc29-10b4-4c25-b057-071df572a5dc" providerId="ADAL" clId="{05B00790-2606-42D8-B316-1B79AE87986B}" dt="2023-12-05T03:54:31.537" v="1214" actId="478"/>
          <ac:spMkLst>
            <pc:docMk/>
            <pc:sldMk cId="3090748516" sldId="272"/>
            <ac:spMk id="20" creationId="{D10B1200-BB89-E64F-9C27-BFA1C6168EDA}"/>
          </ac:spMkLst>
        </pc:spChg>
        <pc:spChg chg="add mod">
          <ac:chgData name="Benjamin Veghte" userId="20b1fc29-10b4-4c25-b057-071df572a5dc" providerId="ADAL" clId="{05B00790-2606-42D8-B316-1B79AE87986B}" dt="2023-12-05T03:58:29.505" v="1294" actId="5793"/>
          <ac:spMkLst>
            <pc:docMk/>
            <pc:sldMk cId="3090748516" sldId="272"/>
            <ac:spMk id="21" creationId="{C06D3442-575A-C9A4-B90F-30128254737C}"/>
          </ac:spMkLst>
        </pc:spChg>
        <pc:spChg chg="add mod">
          <ac:chgData name="Benjamin Veghte" userId="20b1fc29-10b4-4c25-b057-071df572a5dc" providerId="ADAL" clId="{05B00790-2606-42D8-B316-1B79AE87986B}" dt="2023-12-05T03:55:07.345" v="1220" actId="14100"/>
          <ac:spMkLst>
            <pc:docMk/>
            <pc:sldMk cId="3090748516" sldId="272"/>
            <ac:spMk id="22" creationId="{9C46599F-6906-980A-1959-9D33460B3089}"/>
          </ac:spMkLst>
        </pc:spChg>
        <pc:spChg chg="add mod">
          <ac:chgData name="Benjamin Veghte" userId="20b1fc29-10b4-4c25-b057-071df572a5dc" providerId="ADAL" clId="{05B00790-2606-42D8-B316-1B79AE87986B}" dt="2023-12-05T03:54:46.941" v="1218" actId="1076"/>
          <ac:spMkLst>
            <pc:docMk/>
            <pc:sldMk cId="3090748516" sldId="272"/>
            <ac:spMk id="23" creationId="{CF602332-2BC3-BCEA-9C7D-8A5E014325A8}"/>
          </ac:spMkLst>
        </pc:spChg>
        <pc:spChg chg="add mod">
          <ac:chgData name="Benjamin Veghte" userId="20b1fc29-10b4-4c25-b057-071df572a5dc" providerId="ADAL" clId="{05B00790-2606-42D8-B316-1B79AE87986B}" dt="2023-12-05T03:54:46.941" v="1218" actId="1076"/>
          <ac:spMkLst>
            <pc:docMk/>
            <pc:sldMk cId="3090748516" sldId="272"/>
            <ac:spMk id="24" creationId="{AABC1322-9A86-2779-2C91-B14E8AEFB230}"/>
          </ac:spMkLst>
        </pc:spChg>
        <pc:spChg chg="add mod">
          <ac:chgData name="Benjamin Veghte" userId="20b1fc29-10b4-4c25-b057-071df572a5dc" providerId="ADAL" clId="{05B00790-2606-42D8-B316-1B79AE87986B}" dt="2023-12-05T03:55:25.220" v="1223" actId="1076"/>
          <ac:spMkLst>
            <pc:docMk/>
            <pc:sldMk cId="3090748516" sldId="272"/>
            <ac:spMk id="26" creationId="{99D0B9E7-D69D-9D0E-1A7D-F53A7A217563}"/>
          </ac:spMkLst>
        </pc:spChg>
        <pc:spChg chg="add mod">
          <ac:chgData name="Benjamin Veghte" userId="20b1fc29-10b4-4c25-b057-071df572a5dc" providerId="ADAL" clId="{05B00790-2606-42D8-B316-1B79AE87986B}" dt="2023-12-05T03:55:25.220" v="1223" actId="1076"/>
          <ac:spMkLst>
            <pc:docMk/>
            <pc:sldMk cId="3090748516" sldId="272"/>
            <ac:spMk id="27" creationId="{B0C94772-896E-8385-D96E-A5B41C220497}"/>
          </ac:spMkLst>
        </pc:spChg>
        <pc:spChg chg="add mod">
          <ac:chgData name="Benjamin Veghte" userId="20b1fc29-10b4-4c25-b057-071df572a5dc" providerId="ADAL" clId="{05B00790-2606-42D8-B316-1B79AE87986B}" dt="2023-12-05T03:58:36.033" v="1295" actId="1076"/>
          <ac:spMkLst>
            <pc:docMk/>
            <pc:sldMk cId="3090748516" sldId="272"/>
            <ac:spMk id="28" creationId="{49902776-54B1-8E03-A02A-7B166047417F}"/>
          </ac:spMkLst>
        </pc:spChg>
        <pc:grpChg chg="del">
          <ac:chgData name="Benjamin Veghte" userId="20b1fc29-10b4-4c25-b057-071df572a5dc" providerId="ADAL" clId="{05B00790-2606-42D8-B316-1B79AE87986B}" dt="2023-12-05T03:54:32.898" v="1215" actId="478"/>
          <ac:grpSpMkLst>
            <pc:docMk/>
            <pc:sldMk cId="3090748516" sldId="272"/>
            <ac:grpSpMk id="8" creationId="{CE22EFD1-66FD-4F88-AAB6-0DE782B3B53D}"/>
          </ac:grpSpMkLst>
        </pc:grpChg>
        <pc:grpChg chg="del">
          <ac:chgData name="Benjamin Veghte" userId="20b1fc29-10b4-4c25-b057-071df572a5dc" providerId="ADAL" clId="{05B00790-2606-42D8-B316-1B79AE87986B}" dt="2023-12-05T03:54:33.925" v="1216" actId="478"/>
          <ac:grpSpMkLst>
            <pc:docMk/>
            <pc:sldMk cId="3090748516" sldId="272"/>
            <ac:grpSpMk id="9" creationId="{28E6A308-C746-40C5-89DC-EDAE77F362AD}"/>
          </ac:grpSpMkLst>
        </pc:grpChg>
        <pc:picChg chg="del">
          <ac:chgData name="Benjamin Veghte" userId="20b1fc29-10b4-4c25-b057-071df572a5dc" providerId="ADAL" clId="{05B00790-2606-42D8-B316-1B79AE87986B}" dt="2023-12-05T03:54:28.878" v="1211" actId="478"/>
          <ac:picMkLst>
            <pc:docMk/>
            <pc:sldMk cId="3090748516" sldId="272"/>
            <ac:picMk id="5" creationId="{F8F36AB1-F058-422D-AE22-185D10026168}"/>
          </ac:picMkLst>
        </pc:picChg>
        <pc:picChg chg="add mod">
          <ac:chgData name="Benjamin Veghte" userId="20b1fc29-10b4-4c25-b057-071df572a5dc" providerId="ADAL" clId="{05B00790-2606-42D8-B316-1B79AE87986B}" dt="2023-12-05T03:54:46.941" v="1218" actId="1076"/>
          <ac:picMkLst>
            <pc:docMk/>
            <pc:sldMk cId="3090748516" sldId="272"/>
            <ac:picMk id="25" creationId="{B53E64D4-0DCF-1177-CF0E-1FB900E3F70D}"/>
          </ac:picMkLst>
        </pc:picChg>
        <pc:picChg chg="add mod">
          <ac:chgData name="Benjamin Veghte" userId="20b1fc29-10b4-4c25-b057-071df572a5dc" providerId="ADAL" clId="{05B00790-2606-42D8-B316-1B79AE87986B}" dt="2023-12-05T03:54:46.941" v="1218" actId="1076"/>
          <ac:picMkLst>
            <pc:docMk/>
            <pc:sldMk cId="3090748516" sldId="272"/>
            <ac:picMk id="29" creationId="{42667CAB-99F9-EBB6-FA9D-E1E689B8EC11}"/>
          </ac:picMkLst>
        </pc:picChg>
        <pc:cxnChg chg="del">
          <ac:chgData name="Benjamin Veghte" userId="20b1fc29-10b4-4c25-b057-071df572a5dc" providerId="ADAL" clId="{05B00790-2606-42D8-B316-1B79AE87986B}" dt="2023-12-05T03:54:26.620" v="1210" actId="478"/>
          <ac:cxnSpMkLst>
            <pc:docMk/>
            <pc:sldMk cId="3090748516" sldId="272"/>
            <ac:cxnSpMk id="18" creationId="{46BB6E80-34DA-EAE5-2FC5-A0728E3F77E1}"/>
          </ac:cxnSpMkLst>
        </pc:cxnChg>
        <pc:cxnChg chg="del">
          <ac:chgData name="Benjamin Veghte" userId="20b1fc29-10b4-4c25-b057-071df572a5dc" providerId="ADAL" clId="{05B00790-2606-42D8-B316-1B79AE87986B}" dt="2023-12-05T03:54:26.620" v="1210" actId="478"/>
          <ac:cxnSpMkLst>
            <pc:docMk/>
            <pc:sldMk cId="3090748516" sldId="272"/>
            <ac:cxnSpMk id="19" creationId="{40DAA6AC-4C84-0D0C-5F92-0F483B065DDF}"/>
          </ac:cxnSpMkLst>
        </pc:cxnChg>
      </pc:sldChg>
      <pc:sldChg chg="mod modShow">
        <pc:chgData name="Benjamin Veghte" userId="20b1fc29-10b4-4c25-b057-071df572a5dc" providerId="ADAL" clId="{05B00790-2606-42D8-B316-1B79AE87986B}" dt="2023-12-05T04:17:08.917" v="2088" actId="729"/>
        <pc:sldMkLst>
          <pc:docMk/>
          <pc:sldMk cId="1822488677" sldId="273"/>
        </pc:sldMkLst>
      </pc:sldChg>
      <pc:sldChg chg="mod modShow">
        <pc:chgData name="Benjamin Veghte" userId="20b1fc29-10b4-4c25-b057-071df572a5dc" providerId="ADAL" clId="{05B00790-2606-42D8-B316-1B79AE87986B}" dt="2023-12-05T04:17:08.917" v="2088" actId="729"/>
        <pc:sldMkLst>
          <pc:docMk/>
          <pc:sldMk cId="1424162888" sldId="274"/>
        </pc:sldMkLst>
      </pc:sldChg>
      <pc:sldChg chg="mod modShow">
        <pc:chgData name="Benjamin Veghte" userId="20b1fc29-10b4-4c25-b057-071df572a5dc" providerId="ADAL" clId="{05B00790-2606-42D8-B316-1B79AE87986B}" dt="2023-12-05T04:17:08.917" v="2088" actId="729"/>
        <pc:sldMkLst>
          <pc:docMk/>
          <pc:sldMk cId="873647452" sldId="275"/>
        </pc:sldMkLst>
      </pc:sldChg>
      <pc:sldChg chg="mod modShow">
        <pc:chgData name="Benjamin Veghte" userId="20b1fc29-10b4-4c25-b057-071df572a5dc" providerId="ADAL" clId="{05B00790-2606-42D8-B316-1B79AE87986B}" dt="2023-12-05T03:52:28.121" v="1201" actId="729"/>
        <pc:sldMkLst>
          <pc:docMk/>
          <pc:sldMk cId="619579473" sldId="276"/>
        </pc:sldMkLst>
      </pc:sldChg>
      <pc:sldChg chg="mod modShow">
        <pc:chgData name="Benjamin Veghte" userId="20b1fc29-10b4-4c25-b057-071df572a5dc" providerId="ADAL" clId="{05B00790-2606-42D8-B316-1B79AE87986B}" dt="2023-12-05T03:52:38.729" v="1203" actId="729"/>
        <pc:sldMkLst>
          <pc:docMk/>
          <pc:sldMk cId="710274104" sldId="278"/>
        </pc:sldMkLst>
      </pc:sldChg>
      <pc:sldChg chg="mod modShow">
        <pc:chgData name="Benjamin Veghte" userId="20b1fc29-10b4-4c25-b057-071df572a5dc" providerId="ADAL" clId="{05B00790-2606-42D8-B316-1B79AE87986B}" dt="2023-12-05T04:08:04.377" v="1409" actId="729"/>
        <pc:sldMkLst>
          <pc:docMk/>
          <pc:sldMk cId="306476044" sldId="279"/>
        </pc:sldMkLst>
      </pc:sldChg>
      <pc:sldChg chg="mod ord modShow">
        <pc:chgData name="Benjamin Veghte" userId="20b1fc29-10b4-4c25-b057-071df572a5dc" providerId="ADAL" clId="{05B00790-2606-42D8-B316-1B79AE87986B}" dt="2023-12-05T04:08:22.978" v="1422"/>
        <pc:sldMkLst>
          <pc:docMk/>
          <pc:sldMk cId="3448252088" sldId="280"/>
        </pc:sldMkLst>
      </pc:sldChg>
      <pc:sldChg chg="addSp delSp modSp mod">
        <pc:chgData name="Benjamin Veghte" userId="20b1fc29-10b4-4c25-b057-071df572a5dc" providerId="ADAL" clId="{05B00790-2606-42D8-B316-1B79AE87986B}" dt="2023-12-05T03:41:30.139" v="883" actId="20577"/>
        <pc:sldMkLst>
          <pc:docMk/>
          <pc:sldMk cId="3382829425" sldId="281"/>
        </pc:sldMkLst>
        <pc:spChg chg="mod">
          <ac:chgData name="Benjamin Veghte" userId="20b1fc29-10b4-4c25-b057-071df572a5dc" providerId="ADAL" clId="{05B00790-2606-42D8-B316-1B79AE87986B}" dt="2023-12-05T03:41:30.139" v="883" actId="20577"/>
          <ac:spMkLst>
            <pc:docMk/>
            <pc:sldMk cId="3382829425" sldId="281"/>
            <ac:spMk id="5" creationId="{1DC3FDDC-31C2-FBB5-9982-7B08D9973F46}"/>
          </ac:spMkLst>
        </pc:spChg>
        <pc:picChg chg="add mod">
          <ac:chgData name="Benjamin Veghte" userId="20b1fc29-10b4-4c25-b057-071df572a5dc" providerId="ADAL" clId="{05B00790-2606-42D8-B316-1B79AE87986B}" dt="2023-12-05T03:37:19.743" v="606" actId="1076"/>
          <ac:picMkLst>
            <pc:docMk/>
            <pc:sldMk cId="3382829425" sldId="281"/>
            <ac:picMk id="3" creationId="{78AC53FF-0192-BF7D-A695-D7339F451C4F}"/>
          </ac:picMkLst>
        </pc:picChg>
        <pc:picChg chg="add mod">
          <ac:chgData name="Benjamin Veghte" userId="20b1fc29-10b4-4c25-b057-071df572a5dc" providerId="ADAL" clId="{05B00790-2606-42D8-B316-1B79AE87986B}" dt="2023-12-05T03:38:21.508" v="619" actId="1076"/>
          <ac:picMkLst>
            <pc:docMk/>
            <pc:sldMk cId="3382829425" sldId="281"/>
            <ac:picMk id="4" creationId="{1381532F-6125-5A72-C52F-D987C45FCEE4}"/>
          </ac:picMkLst>
        </pc:picChg>
        <pc:picChg chg="del">
          <ac:chgData name="Benjamin Veghte" userId="20b1fc29-10b4-4c25-b057-071df572a5dc" providerId="ADAL" clId="{05B00790-2606-42D8-B316-1B79AE87986B}" dt="2023-12-05T03:37:08.319" v="601" actId="478"/>
          <ac:picMkLst>
            <pc:docMk/>
            <pc:sldMk cId="3382829425" sldId="281"/>
            <ac:picMk id="6" creationId="{077361E8-3E22-53DD-E2E8-277AD8FCA722}"/>
          </ac:picMkLst>
        </pc:picChg>
        <pc:picChg chg="del">
          <ac:chgData name="Benjamin Veghte" userId="20b1fc29-10b4-4c25-b057-071df572a5dc" providerId="ADAL" clId="{05B00790-2606-42D8-B316-1B79AE87986B}" dt="2023-12-05T03:37:09.660" v="602" actId="478"/>
          <ac:picMkLst>
            <pc:docMk/>
            <pc:sldMk cId="3382829425" sldId="281"/>
            <ac:picMk id="7" creationId="{3E590AAA-1F81-520C-3EC2-49B837FB6DD2}"/>
          </ac:picMkLst>
        </pc:picChg>
        <pc:picChg chg="del">
          <ac:chgData name="Benjamin Veghte" userId="20b1fc29-10b4-4c25-b057-071df572a5dc" providerId="ADAL" clId="{05B00790-2606-42D8-B316-1B79AE87986B}" dt="2023-12-05T03:36:41.172" v="600" actId="478"/>
          <ac:picMkLst>
            <pc:docMk/>
            <pc:sldMk cId="3382829425" sldId="281"/>
            <ac:picMk id="8" creationId="{CC993B0B-4A5E-42EB-EBE4-943A7BC8CAC7}"/>
          </ac:picMkLst>
        </pc:picChg>
        <pc:picChg chg="add mod">
          <ac:chgData name="Benjamin Veghte" userId="20b1fc29-10b4-4c25-b057-071df572a5dc" providerId="ADAL" clId="{05B00790-2606-42D8-B316-1B79AE87986B}" dt="2023-12-05T03:37:49.961" v="614" actId="1076"/>
          <ac:picMkLst>
            <pc:docMk/>
            <pc:sldMk cId="3382829425" sldId="281"/>
            <ac:picMk id="9" creationId="{C1221609-C678-F839-1882-46BE8B15B6D7}"/>
          </ac:picMkLst>
        </pc:picChg>
        <pc:picChg chg="add mod">
          <ac:chgData name="Benjamin Veghte" userId="20b1fc29-10b4-4c25-b057-071df572a5dc" providerId="ADAL" clId="{05B00790-2606-42D8-B316-1B79AE87986B}" dt="2023-12-05T03:38:08.617" v="618" actId="1076"/>
          <ac:picMkLst>
            <pc:docMk/>
            <pc:sldMk cId="3382829425" sldId="281"/>
            <ac:picMk id="10" creationId="{A65389EC-DCB6-F802-079A-7E56C766D25E}"/>
          </ac:picMkLst>
        </pc:picChg>
      </pc:sldChg>
      <pc:sldChg chg="addSp delSp modSp mod modShow">
        <pc:chgData name="Benjamin Veghte" userId="20b1fc29-10b4-4c25-b057-071df572a5dc" providerId="ADAL" clId="{05B00790-2606-42D8-B316-1B79AE87986B}" dt="2023-12-05T03:55:36.166" v="1224" actId="729"/>
        <pc:sldMkLst>
          <pc:docMk/>
          <pc:sldMk cId="2550394990" sldId="283"/>
        </pc:sldMkLst>
        <pc:spChg chg="mod">
          <ac:chgData name="Benjamin Veghte" userId="20b1fc29-10b4-4c25-b057-071df572a5dc" providerId="ADAL" clId="{05B00790-2606-42D8-B316-1B79AE87986B}" dt="2023-12-05T03:26:05.205" v="42" actId="207"/>
          <ac:spMkLst>
            <pc:docMk/>
            <pc:sldMk cId="2550394990" sldId="283"/>
            <ac:spMk id="16" creationId="{DD3EDB79-F7C0-AAAD-513E-788C8D9FA38A}"/>
          </ac:spMkLst>
        </pc:spChg>
        <pc:picChg chg="add mod">
          <ac:chgData name="Benjamin Veghte" userId="20b1fc29-10b4-4c25-b057-071df572a5dc" providerId="ADAL" clId="{05B00790-2606-42D8-B316-1B79AE87986B}" dt="2023-12-05T03:15:50.336" v="29" actId="1076"/>
          <ac:picMkLst>
            <pc:docMk/>
            <pc:sldMk cId="2550394990" sldId="283"/>
            <ac:picMk id="3" creationId="{575C1C7D-61FC-7DAB-7113-0ED80B00D027}"/>
          </ac:picMkLst>
        </pc:picChg>
        <pc:picChg chg="add del mod">
          <ac:chgData name="Benjamin Veghte" userId="20b1fc29-10b4-4c25-b057-071df572a5dc" providerId="ADAL" clId="{05B00790-2606-42D8-B316-1B79AE87986B}" dt="2023-12-05T03:25:18.367" v="36" actId="22"/>
          <ac:picMkLst>
            <pc:docMk/>
            <pc:sldMk cId="2550394990" sldId="283"/>
            <ac:picMk id="5" creationId="{232DF99F-833C-2B80-CDFB-EF6EF5997FFE}"/>
          </ac:picMkLst>
        </pc:picChg>
        <pc:picChg chg="add mod">
          <ac:chgData name="Benjamin Veghte" userId="20b1fc29-10b4-4c25-b057-071df572a5dc" providerId="ADAL" clId="{05B00790-2606-42D8-B316-1B79AE87986B}" dt="2023-12-05T03:25:42.465" v="41" actId="1076"/>
          <ac:picMkLst>
            <pc:docMk/>
            <pc:sldMk cId="2550394990" sldId="283"/>
            <ac:picMk id="7" creationId="{FAC6CF9E-2285-9435-A569-585B0F66BC2A}"/>
          </ac:picMkLst>
        </pc:picChg>
        <pc:picChg chg="del">
          <ac:chgData name="Benjamin Veghte" userId="20b1fc29-10b4-4c25-b057-071df572a5dc" providerId="ADAL" clId="{05B00790-2606-42D8-B316-1B79AE87986B}" dt="2023-12-05T03:15:32.027" v="26" actId="478"/>
          <ac:picMkLst>
            <pc:docMk/>
            <pc:sldMk cId="2550394990" sldId="283"/>
            <ac:picMk id="12" creationId="{0FE81A25-129E-9C1B-E645-38710642B93C}"/>
          </ac:picMkLst>
        </pc:picChg>
        <pc:picChg chg="add del">
          <ac:chgData name="Benjamin Veghte" userId="20b1fc29-10b4-4c25-b057-071df572a5dc" providerId="ADAL" clId="{05B00790-2606-42D8-B316-1B79AE87986B}" dt="2023-12-05T03:25:36.123" v="38" actId="478"/>
          <ac:picMkLst>
            <pc:docMk/>
            <pc:sldMk cId="2550394990" sldId="283"/>
            <ac:picMk id="20" creationId="{468C745E-358B-8D00-9E71-8D191C58B057}"/>
          </ac:picMkLst>
        </pc:picChg>
      </pc:sldChg>
      <pc:sldChg chg="new">
        <pc:chgData name="Benjamin Veghte" userId="20b1fc29-10b4-4c25-b057-071df572a5dc" providerId="ADAL" clId="{05B00790-2606-42D8-B316-1B79AE87986B}" dt="2023-12-05T03:28:05.292" v="133" actId="680"/>
        <pc:sldMkLst>
          <pc:docMk/>
          <pc:sldMk cId="2253750673" sldId="285"/>
        </pc:sldMkLst>
      </pc:sldChg>
      <pc:sldChg chg="modSp mod">
        <pc:chgData name="Benjamin Veghte" userId="20b1fc29-10b4-4c25-b057-071df572a5dc" providerId="ADAL" clId="{05B00790-2606-42D8-B316-1B79AE87986B}" dt="2023-12-05T03:42:25.744" v="908" actId="20577"/>
        <pc:sldMkLst>
          <pc:docMk/>
          <pc:sldMk cId="1489471812" sldId="286"/>
        </pc:sldMkLst>
        <pc:spChg chg="mod">
          <ac:chgData name="Benjamin Veghte" userId="20b1fc29-10b4-4c25-b057-071df572a5dc" providerId="ADAL" clId="{05B00790-2606-42D8-B316-1B79AE87986B}" dt="2023-12-05T03:42:25.744" v="908" actId="20577"/>
          <ac:spMkLst>
            <pc:docMk/>
            <pc:sldMk cId="1489471812" sldId="286"/>
            <ac:spMk id="9" creationId="{3997894A-04ED-3598-448F-F5F9BC22D4C4}"/>
          </ac:spMkLst>
        </pc:spChg>
      </pc:sldChg>
      <pc:sldChg chg="mod modShow">
        <pc:chgData name="Benjamin Veghte" userId="20b1fc29-10b4-4c25-b057-071df572a5dc" providerId="ADAL" clId="{05B00790-2606-42D8-B316-1B79AE87986B}" dt="2023-12-05T04:17:08.917" v="2088" actId="729"/>
        <pc:sldMkLst>
          <pc:docMk/>
          <pc:sldMk cId="1032301942" sldId="287"/>
        </pc:sldMkLst>
      </pc:sldChg>
      <pc:sldChg chg="addSp delSp modSp add mod ord">
        <pc:chgData name="Benjamin Veghte" userId="20b1fc29-10b4-4c25-b057-071df572a5dc" providerId="ADAL" clId="{05B00790-2606-42D8-B316-1B79AE87986B}" dt="2023-12-05T03:52:07.360" v="1200" actId="1076"/>
        <pc:sldMkLst>
          <pc:docMk/>
          <pc:sldMk cId="3038150802" sldId="288"/>
        </pc:sldMkLst>
        <pc:spChg chg="add del mod">
          <ac:chgData name="Benjamin Veghte" userId="20b1fc29-10b4-4c25-b057-071df572a5dc" providerId="ADAL" clId="{05B00790-2606-42D8-B316-1B79AE87986B}" dt="2023-12-05T03:51:22.895" v="1187"/>
          <ac:spMkLst>
            <pc:docMk/>
            <pc:sldMk cId="3038150802" sldId="288"/>
            <ac:spMk id="3" creationId="{053CA3AE-DF65-6DC6-9BB6-F11ADEAB2028}"/>
          </ac:spMkLst>
        </pc:spChg>
        <pc:spChg chg="add del mod">
          <ac:chgData name="Benjamin Veghte" userId="20b1fc29-10b4-4c25-b057-071df572a5dc" providerId="ADAL" clId="{05B00790-2606-42D8-B316-1B79AE87986B}" dt="2023-12-05T03:51:57.053" v="1197" actId="478"/>
          <ac:spMkLst>
            <pc:docMk/>
            <pc:sldMk cId="3038150802" sldId="288"/>
            <ac:spMk id="4" creationId="{E81C7EE2-C3E8-3E38-A3C5-5A17D168477E}"/>
          </ac:spMkLst>
        </pc:spChg>
        <pc:spChg chg="add del mod">
          <ac:chgData name="Benjamin Veghte" userId="20b1fc29-10b4-4c25-b057-071df572a5dc" providerId="ADAL" clId="{05B00790-2606-42D8-B316-1B79AE87986B}" dt="2023-12-05T03:51:46.797" v="1196" actId="478"/>
          <ac:spMkLst>
            <pc:docMk/>
            <pc:sldMk cId="3038150802" sldId="288"/>
            <ac:spMk id="6" creationId="{AF76F0D8-ED06-04CF-4B69-FDAC9CF438B3}"/>
          </ac:spMkLst>
        </pc:spChg>
        <pc:spChg chg="add del mod">
          <ac:chgData name="Benjamin Veghte" userId="20b1fc29-10b4-4c25-b057-071df572a5dc" providerId="ADAL" clId="{05B00790-2606-42D8-B316-1B79AE87986B}" dt="2023-12-05T03:51:59.331" v="1198" actId="478"/>
          <ac:spMkLst>
            <pc:docMk/>
            <pc:sldMk cId="3038150802" sldId="288"/>
            <ac:spMk id="8" creationId="{0A6472F7-332B-0B8A-E62E-002D0A3EBB59}"/>
          </ac:spMkLst>
        </pc:spChg>
        <pc:spChg chg="add mod">
          <ac:chgData name="Benjamin Veghte" userId="20b1fc29-10b4-4c25-b057-071df572a5dc" providerId="ADAL" clId="{05B00790-2606-42D8-B316-1B79AE87986B}" dt="2023-12-05T03:52:07.360" v="1200" actId="1076"/>
          <ac:spMkLst>
            <pc:docMk/>
            <pc:sldMk cId="3038150802" sldId="288"/>
            <ac:spMk id="9" creationId="{E70D42ED-2CA6-6A11-3DB9-BE8A45C2B6A2}"/>
          </ac:spMkLst>
        </pc:spChg>
        <pc:spChg chg="del mod">
          <ac:chgData name="Benjamin Veghte" userId="20b1fc29-10b4-4c25-b057-071df572a5dc" providerId="ADAL" clId="{05B00790-2606-42D8-B316-1B79AE87986B}" dt="2023-12-05T03:51:25.498" v="1189" actId="478"/>
          <ac:spMkLst>
            <pc:docMk/>
            <pc:sldMk cId="3038150802" sldId="288"/>
            <ac:spMk id="10" creationId="{A41DF736-7E51-1E3B-B4DE-853E8AD76EEE}"/>
          </ac:spMkLst>
        </pc:spChg>
        <pc:spChg chg="del">
          <ac:chgData name="Benjamin Veghte" userId="20b1fc29-10b4-4c25-b057-071df572a5dc" providerId="ADAL" clId="{05B00790-2606-42D8-B316-1B79AE87986B}" dt="2023-12-05T03:51:37.930" v="1192" actId="478"/>
          <ac:spMkLst>
            <pc:docMk/>
            <pc:sldMk cId="3038150802" sldId="288"/>
            <ac:spMk id="11" creationId="{796DE549-91A2-F8B8-FACB-98588B7F9A9E}"/>
          </ac:spMkLst>
        </pc:spChg>
        <pc:spChg chg="mod">
          <ac:chgData name="Benjamin Veghte" userId="20b1fc29-10b4-4c25-b057-071df572a5dc" providerId="ADAL" clId="{05B00790-2606-42D8-B316-1B79AE87986B}" dt="2023-12-05T03:51:15.226" v="1185" actId="20577"/>
          <ac:spMkLst>
            <pc:docMk/>
            <pc:sldMk cId="3038150802" sldId="288"/>
            <ac:spMk id="12" creationId="{320ACA45-F281-5053-0BF8-5FDA9322A1B4}"/>
          </ac:spMkLst>
        </pc:spChg>
        <pc:picChg chg="del">
          <ac:chgData name="Benjamin Veghte" userId="20b1fc29-10b4-4c25-b057-071df572a5dc" providerId="ADAL" clId="{05B00790-2606-42D8-B316-1B79AE87986B}" dt="2023-12-05T03:51:39.081" v="1194" actId="478"/>
          <ac:picMkLst>
            <pc:docMk/>
            <pc:sldMk cId="3038150802" sldId="288"/>
            <ac:picMk id="13" creationId="{A1BAFDD7-F1A8-5FDD-DDF0-08AB43BAC949}"/>
          </ac:picMkLst>
        </pc:picChg>
        <pc:picChg chg="add mod">
          <ac:chgData name="Benjamin Veghte" userId="20b1fc29-10b4-4c25-b057-071df572a5dc" providerId="ADAL" clId="{05B00790-2606-42D8-B316-1B79AE87986B}" dt="2023-12-05T03:52:07.360" v="1200" actId="1076"/>
          <ac:picMkLst>
            <pc:docMk/>
            <pc:sldMk cId="3038150802" sldId="288"/>
            <ac:picMk id="14" creationId="{C474BB00-DCD5-6B3A-0300-599A49F563F3}"/>
          </ac:picMkLst>
        </pc:picChg>
        <pc:picChg chg="add mod">
          <ac:chgData name="Benjamin Veghte" userId="20b1fc29-10b4-4c25-b057-071df572a5dc" providerId="ADAL" clId="{05B00790-2606-42D8-B316-1B79AE87986B}" dt="2023-12-05T03:52:07.360" v="1200" actId="1076"/>
          <ac:picMkLst>
            <pc:docMk/>
            <pc:sldMk cId="3038150802" sldId="288"/>
            <ac:picMk id="15" creationId="{4B1C97BC-7A94-AEE3-2251-496C38367341}"/>
          </ac:picMkLst>
        </pc:picChg>
        <pc:picChg chg="add mod">
          <ac:chgData name="Benjamin Veghte" userId="20b1fc29-10b4-4c25-b057-071df572a5dc" providerId="ADAL" clId="{05B00790-2606-42D8-B316-1B79AE87986B}" dt="2023-12-05T03:52:07.360" v="1200" actId="1076"/>
          <ac:picMkLst>
            <pc:docMk/>
            <pc:sldMk cId="3038150802" sldId="288"/>
            <ac:picMk id="16" creationId="{A288B024-A765-4148-D3A5-E4ED6944A2D1}"/>
          </ac:picMkLst>
        </pc:picChg>
        <pc:picChg chg="del">
          <ac:chgData name="Benjamin Veghte" userId="20b1fc29-10b4-4c25-b057-071df572a5dc" providerId="ADAL" clId="{05B00790-2606-42D8-B316-1B79AE87986B}" dt="2023-12-05T03:51:38.616" v="1193" actId="478"/>
          <ac:picMkLst>
            <pc:docMk/>
            <pc:sldMk cId="3038150802" sldId="288"/>
            <ac:picMk id="18" creationId="{E5C27CC7-A01B-012B-5976-CF431A7D213F}"/>
          </ac:picMkLst>
        </pc:picChg>
      </pc:sldChg>
      <pc:sldChg chg="delSp add del setBg delDesignElem">
        <pc:chgData name="Benjamin Veghte" userId="20b1fc29-10b4-4c25-b057-071df572a5dc" providerId="ADAL" clId="{05B00790-2606-42D8-B316-1B79AE87986B}" dt="2023-12-05T03:50:40.135" v="1164" actId="47"/>
        <pc:sldMkLst>
          <pc:docMk/>
          <pc:sldMk cId="3296583587" sldId="288"/>
        </pc:sldMkLst>
        <pc:spChg chg="del">
          <ac:chgData name="Benjamin Veghte" userId="20b1fc29-10b4-4c25-b057-071df572a5dc" providerId="ADAL" clId="{05B00790-2606-42D8-B316-1B79AE87986B}" dt="2023-12-05T03:50:29.507" v="1163"/>
          <ac:spMkLst>
            <pc:docMk/>
            <pc:sldMk cId="3296583587" sldId="288"/>
            <ac:spMk id="12" creationId="{AFF8D2E5-2C4E-47B1-930B-6C82B7C31331}"/>
          </ac:spMkLst>
        </pc:spChg>
        <pc:spChg chg="del">
          <ac:chgData name="Benjamin Veghte" userId="20b1fc29-10b4-4c25-b057-071df572a5dc" providerId="ADAL" clId="{05B00790-2606-42D8-B316-1B79AE87986B}" dt="2023-12-05T03:50:29.507" v="1163"/>
          <ac:spMkLst>
            <pc:docMk/>
            <pc:sldMk cId="3296583587" sldId="288"/>
            <ac:spMk id="14" creationId="{801E4ADA-0EA9-4930-846E-3C11E8BED6DD}"/>
          </ac:spMkLst>
        </pc:spChg>
        <pc:spChg chg="del">
          <ac:chgData name="Benjamin Veghte" userId="20b1fc29-10b4-4c25-b057-071df572a5dc" providerId="ADAL" clId="{05B00790-2606-42D8-B316-1B79AE87986B}" dt="2023-12-05T03:50:29.507" v="1163"/>
          <ac:spMkLst>
            <pc:docMk/>
            <pc:sldMk cId="3296583587" sldId="288"/>
            <ac:spMk id="16" creationId="{FB92FFCE-0C90-454E-AA25-D4EE9A6C39C5}"/>
          </ac:spMkLst>
        </pc:spChg>
      </pc:sldChg>
      <pc:sldChg chg="add mod ord modShow">
        <pc:chgData name="Benjamin Veghte" userId="20b1fc29-10b4-4c25-b057-071df572a5dc" providerId="ADAL" clId="{05B00790-2606-42D8-B316-1B79AE87986B}" dt="2023-12-05T04:17:08.917" v="2088" actId="729"/>
        <pc:sldMkLst>
          <pc:docMk/>
          <pc:sldMk cId="3192869218" sldId="289"/>
        </pc:sldMkLst>
      </pc:sldChg>
      <pc:sldChg chg="addSp delSp modSp add mod ord">
        <pc:chgData name="Benjamin Veghte" userId="20b1fc29-10b4-4c25-b057-071df572a5dc" providerId="ADAL" clId="{05B00790-2606-42D8-B316-1B79AE87986B}" dt="2023-12-05T04:04:46.703" v="1349" actId="20577"/>
        <pc:sldMkLst>
          <pc:docMk/>
          <pc:sldMk cId="992009765" sldId="290"/>
        </pc:sldMkLst>
        <pc:spChg chg="mod">
          <ac:chgData name="Benjamin Veghte" userId="20b1fc29-10b4-4c25-b057-071df572a5dc" providerId="ADAL" clId="{05B00790-2606-42D8-B316-1B79AE87986B}" dt="2023-12-05T03:59:14.632" v="1310" actId="6549"/>
          <ac:spMkLst>
            <pc:docMk/>
            <pc:sldMk cId="992009765" sldId="290"/>
            <ac:spMk id="2" creationId="{B2901CBF-E5DA-F419-DBEB-D9B0F13FE907}"/>
          </ac:spMkLst>
        </pc:spChg>
        <pc:spChg chg="add del mod">
          <ac:chgData name="Benjamin Veghte" userId="20b1fc29-10b4-4c25-b057-071df572a5dc" providerId="ADAL" clId="{05B00790-2606-42D8-B316-1B79AE87986B}" dt="2023-12-05T04:04:32.804" v="1312" actId="478"/>
          <ac:spMkLst>
            <pc:docMk/>
            <pc:sldMk cId="992009765" sldId="290"/>
            <ac:spMk id="4" creationId="{682816D2-743C-431E-4CD5-C2AA43BDEEBF}"/>
          </ac:spMkLst>
        </pc:spChg>
        <pc:spChg chg="add mod">
          <ac:chgData name="Benjamin Veghte" userId="20b1fc29-10b4-4c25-b057-071df572a5dc" providerId="ADAL" clId="{05B00790-2606-42D8-B316-1B79AE87986B}" dt="2023-12-05T04:04:46.703" v="1349" actId="20577"/>
          <ac:spMkLst>
            <pc:docMk/>
            <pc:sldMk cId="992009765" sldId="290"/>
            <ac:spMk id="5" creationId="{FC59BDC9-D582-70CA-F2AB-772531F8537F}"/>
          </ac:spMkLst>
        </pc:spChg>
        <pc:spChg chg="add mod">
          <ac:chgData name="Benjamin Veghte" userId="20b1fc29-10b4-4c25-b057-071df572a5dc" providerId="ADAL" clId="{05B00790-2606-42D8-B316-1B79AE87986B}" dt="2023-12-05T04:04:34.493" v="1314"/>
          <ac:spMkLst>
            <pc:docMk/>
            <pc:sldMk cId="992009765" sldId="290"/>
            <ac:spMk id="8" creationId="{A0329A54-8A95-3580-E43D-A13E6FC5AF15}"/>
          </ac:spMkLst>
        </pc:spChg>
        <pc:spChg chg="add mod">
          <ac:chgData name="Benjamin Veghte" userId="20b1fc29-10b4-4c25-b057-071df572a5dc" providerId="ADAL" clId="{05B00790-2606-42D8-B316-1B79AE87986B}" dt="2023-12-05T04:04:34.493" v="1314"/>
          <ac:spMkLst>
            <pc:docMk/>
            <pc:sldMk cId="992009765" sldId="290"/>
            <ac:spMk id="9" creationId="{46EA1AF5-D9C5-077E-A8A4-FBDC923B981D}"/>
          </ac:spMkLst>
        </pc:spChg>
        <pc:spChg chg="del">
          <ac:chgData name="Benjamin Veghte" userId="20b1fc29-10b4-4c25-b057-071df572a5dc" providerId="ADAL" clId="{05B00790-2606-42D8-B316-1B79AE87986B}" dt="2023-12-05T04:04:30.093" v="1311" actId="478"/>
          <ac:spMkLst>
            <pc:docMk/>
            <pc:sldMk cId="992009765" sldId="290"/>
            <ac:spMk id="20" creationId="{3FF6BAA0-84F5-7357-EA2C-F01193486EBB}"/>
          </ac:spMkLst>
        </pc:spChg>
        <pc:picChg chg="add mod">
          <ac:chgData name="Benjamin Veghte" userId="20b1fc29-10b4-4c25-b057-071df572a5dc" providerId="ADAL" clId="{05B00790-2606-42D8-B316-1B79AE87986B}" dt="2023-12-05T04:04:34.493" v="1314"/>
          <ac:picMkLst>
            <pc:docMk/>
            <pc:sldMk cId="992009765" sldId="290"/>
            <ac:picMk id="6" creationId="{23CB0EEB-CF94-0395-D64D-218329E4BB64}"/>
          </ac:picMkLst>
        </pc:picChg>
        <pc:picChg chg="add mod">
          <ac:chgData name="Benjamin Veghte" userId="20b1fc29-10b4-4c25-b057-071df572a5dc" providerId="ADAL" clId="{05B00790-2606-42D8-B316-1B79AE87986B}" dt="2023-12-05T04:04:34.493" v="1314"/>
          <ac:picMkLst>
            <pc:docMk/>
            <pc:sldMk cId="992009765" sldId="290"/>
            <ac:picMk id="7" creationId="{A603A5B7-52A6-2737-6D33-34E1EAC0B66C}"/>
          </ac:picMkLst>
        </pc:picChg>
        <pc:picChg chg="del">
          <ac:chgData name="Benjamin Veghte" userId="20b1fc29-10b4-4c25-b057-071df572a5dc" providerId="ADAL" clId="{05B00790-2606-42D8-B316-1B79AE87986B}" dt="2023-12-05T04:04:33.291" v="1313" actId="478"/>
          <ac:picMkLst>
            <pc:docMk/>
            <pc:sldMk cId="992009765" sldId="290"/>
            <ac:picMk id="17" creationId="{176C367B-73EA-E17A-6E17-D0EA27B5D6C6}"/>
          </ac:picMkLst>
        </pc:picChg>
      </pc:sldChg>
      <pc:sldChg chg="addSp delSp modSp add mod ord">
        <pc:chgData name="Benjamin Veghte" userId="20b1fc29-10b4-4c25-b057-071df572a5dc" providerId="ADAL" clId="{05B00790-2606-42D8-B316-1B79AE87986B}" dt="2023-12-05T04:08:22.978" v="1422"/>
        <pc:sldMkLst>
          <pc:docMk/>
          <pc:sldMk cId="3607771160" sldId="291"/>
        </pc:sldMkLst>
        <pc:spChg chg="mod">
          <ac:chgData name="Benjamin Veghte" userId="20b1fc29-10b4-4c25-b057-071df572a5dc" providerId="ADAL" clId="{05B00790-2606-42D8-B316-1B79AE87986B}" dt="2023-12-05T04:06:55.146" v="1376" actId="20577"/>
          <ac:spMkLst>
            <pc:docMk/>
            <pc:sldMk cId="3607771160" sldId="291"/>
            <ac:spMk id="2" creationId="{B2901CBF-E5DA-F419-DBEB-D9B0F13FE907}"/>
          </ac:spMkLst>
        </pc:spChg>
        <pc:spChg chg="del">
          <ac:chgData name="Benjamin Veghte" userId="20b1fc29-10b4-4c25-b057-071df572a5dc" providerId="ADAL" clId="{05B00790-2606-42D8-B316-1B79AE87986B}" dt="2023-12-05T04:07:01.912" v="1380" actId="478"/>
          <ac:spMkLst>
            <pc:docMk/>
            <pc:sldMk cId="3607771160" sldId="291"/>
            <ac:spMk id="3" creationId="{48BF6743-10E6-53C3-07EF-17DEA065EA45}"/>
          </ac:spMkLst>
        </pc:spChg>
        <pc:spChg chg="del">
          <ac:chgData name="Benjamin Veghte" userId="20b1fc29-10b4-4c25-b057-071df572a5dc" providerId="ADAL" clId="{05B00790-2606-42D8-B316-1B79AE87986B}" dt="2023-12-05T04:07:02.513" v="1381" actId="478"/>
          <ac:spMkLst>
            <pc:docMk/>
            <pc:sldMk cId="3607771160" sldId="291"/>
            <ac:spMk id="6" creationId="{2D2CE43A-D148-E473-66F8-C15466D92150}"/>
          </ac:spMkLst>
        </pc:spChg>
        <pc:spChg chg="del">
          <ac:chgData name="Benjamin Veghte" userId="20b1fc29-10b4-4c25-b057-071df572a5dc" providerId="ADAL" clId="{05B00790-2606-42D8-B316-1B79AE87986B}" dt="2023-12-05T04:06:59.388" v="1377" actId="478"/>
          <ac:spMkLst>
            <pc:docMk/>
            <pc:sldMk cId="3607771160" sldId="291"/>
            <ac:spMk id="7" creationId="{ADF49A72-FDD1-FA7D-AFE1-646A867C4AE6}"/>
          </ac:spMkLst>
        </pc:spChg>
        <pc:spChg chg="add del mod">
          <ac:chgData name="Benjamin Veghte" userId="20b1fc29-10b4-4c25-b057-071df572a5dc" providerId="ADAL" clId="{05B00790-2606-42D8-B316-1B79AE87986B}" dt="2023-12-05T04:07:01.201" v="1379" actId="478"/>
          <ac:spMkLst>
            <pc:docMk/>
            <pc:sldMk cId="3607771160" sldId="291"/>
            <ac:spMk id="20" creationId="{7F9ED3D8-002B-97C0-03D0-261A2ED32892}"/>
          </ac:spMkLst>
        </pc:spChg>
        <pc:spChg chg="add del mod">
          <ac:chgData name="Benjamin Veghte" userId="20b1fc29-10b4-4c25-b057-071df572a5dc" providerId="ADAL" clId="{05B00790-2606-42D8-B316-1B79AE87986B}" dt="2023-12-05T04:07:18.199" v="1391" actId="1076"/>
          <ac:spMkLst>
            <pc:docMk/>
            <pc:sldMk cId="3607771160" sldId="291"/>
            <ac:spMk id="21" creationId="{60303451-863B-8B59-05BD-7C8A15D48BC9}"/>
          </ac:spMkLst>
        </pc:spChg>
        <pc:grpChg chg="del">
          <ac:chgData name="Benjamin Veghte" userId="20b1fc29-10b4-4c25-b057-071df572a5dc" providerId="ADAL" clId="{05B00790-2606-42D8-B316-1B79AE87986B}" dt="2023-12-05T04:07:03.331" v="1382" actId="478"/>
          <ac:grpSpMkLst>
            <pc:docMk/>
            <pc:sldMk cId="3607771160" sldId="291"/>
            <ac:grpSpMk id="8" creationId="{CE22EFD1-66FD-4F88-AAB6-0DE782B3B53D}"/>
          </ac:grpSpMkLst>
        </pc:grpChg>
        <pc:grpChg chg="del">
          <ac:chgData name="Benjamin Veghte" userId="20b1fc29-10b4-4c25-b057-071df572a5dc" providerId="ADAL" clId="{05B00790-2606-42D8-B316-1B79AE87986B}" dt="2023-12-05T04:07:04.568" v="1383" actId="478"/>
          <ac:grpSpMkLst>
            <pc:docMk/>
            <pc:sldMk cId="3607771160" sldId="291"/>
            <ac:grpSpMk id="9" creationId="{28E6A308-C746-40C5-89DC-EDAE77F362AD}"/>
          </ac:grpSpMkLst>
        </pc:grpChg>
        <pc:picChg chg="del">
          <ac:chgData name="Benjamin Veghte" userId="20b1fc29-10b4-4c25-b057-071df572a5dc" providerId="ADAL" clId="{05B00790-2606-42D8-B316-1B79AE87986B}" dt="2023-12-05T04:07:00.110" v="1378" actId="478"/>
          <ac:picMkLst>
            <pc:docMk/>
            <pc:sldMk cId="3607771160" sldId="291"/>
            <ac:picMk id="5" creationId="{F8F36AB1-F058-422D-AE22-185D10026168}"/>
          </ac:picMkLst>
        </pc:picChg>
        <pc:cxnChg chg="del">
          <ac:chgData name="Benjamin Veghte" userId="20b1fc29-10b4-4c25-b057-071df572a5dc" providerId="ADAL" clId="{05B00790-2606-42D8-B316-1B79AE87986B}" dt="2023-12-05T04:07:05.571" v="1384" actId="478"/>
          <ac:cxnSpMkLst>
            <pc:docMk/>
            <pc:sldMk cId="3607771160" sldId="291"/>
            <ac:cxnSpMk id="18" creationId="{46BB6E80-34DA-EAE5-2FC5-A0728E3F77E1}"/>
          </ac:cxnSpMkLst>
        </pc:cxnChg>
        <pc:cxnChg chg="del">
          <ac:chgData name="Benjamin Veghte" userId="20b1fc29-10b4-4c25-b057-071df572a5dc" providerId="ADAL" clId="{05B00790-2606-42D8-B316-1B79AE87986B}" dt="2023-12-05T04:07:07.032" v="1385" actId="478"/>
          <ac:cxnSpMkLst>
            <pc:docMk/>
            <pc:sldMk cId="3607771160" sldId="291"/>
            <ac:cxnSpMk id="19" creationId="{40DAA6AC-4C84-0D0C-5F92-0F483B065DDF}"/>
          </ac:cxnSpMkLst>
        </pc:cxnChg>
      </pc:sldChg>
      <pc:sldChg chg="addSp modSp add mod ord">
        <pc:chgData name="Benjamin Veghte" userId="20b1fc29-10b4-4c25-b057-071df572a5dc" providerId="ADAL" clId="{05B00790-2606-42D8-B316-1B79AE87986B}" dt="2023-12-05T04:10:14.288" v="1719" actId="1076"/>
        <pc:sldMkLst>
          <pc:docMk/>
          <pc:sldMk cId="1259468276" sldId="292"/>
        </pc:sldMkLst>
        <pc:spChg chg="add mod">
          <ac:chgData name="Benjamin Veghte" userId="20b1fc29-10b4-4c25-b057-071df572a5dc" providerId="ADAL" clId="{05B00790-2606-42D8-B316-1B79AE87986B}" dt="2023-12-05T04:10:14.288" v="1719" actId="1076"/>
          <ac:spMkLst>
            <pc:docMk/>
            <pc:sldMk cId="1259468276" sldId="292"/>
            <ac:spMk id="5" creationId="{D97BA88C-5513-804A-464B-03DC24F212D5}"/>
          </ac:spMkLst>
        </pc:spChg>
        <pc:spChg chg="mod">
          <ac:chgData name="Benjamin Veghte" userId="20b1fc29-10b4-4c25-b057-071df572a5dc" providerId="ADAL" clId="{05B00790-2606-42D8-B316-1B79AE87986B}" dt="2023-12-05T04:09:56.584" v="1703" actId="20577"/>
          <ac:spMkLst>
            <pc:docMk/>
            <pc:sldMk cId="1259468276" sldId="292"/>
            <ac:spMk id="21" creationId="{60303451-863B-8B59-05BD-7C8A15D48BC9}"/>
          </ac:spMkLst>
        </pc:spChg>
        <pc:picChg chg="add mod">
          <ac:chgData name="Benjamin Veghte" userId="20b1fc29-10b4-4c25-b057-071df572a5dc" providerId="ADAL" clId="{05B00790-2606-42D8-B316-1B79AE87986B}" dt="2023-12-05T04:07:48.994" v="1405" actId="1076"/>
          <ac:picMkLst>
            <pc:docMk/>
            <pc:sldMk cId="1259468276" sldId="292"/>
            <ac:picMk id="3" creationId="{F788F6E6-BB7C-598B-F83E-10DCDA927B0A}"/>
          </ac:picMkLst>
        </pc:picChg>
      </pc:sldChg>
      <pc:sldChg chg="addSp modSp add mod ord">
        <pc:chgData name="Benjamin Veghte" userId="20b1fc29-10b4-4c25-b057-071df572a5dc" providerId="ADAL" clId="{05B00790-2606-42D8-B316-1B79AE87986B}" dt="2023-12-05T04:11:02.364" v="1751" actId="20577"/>
        <pc:sldMkLst>
          <pc:docMk/>
          <pc:sldMk cId="2456395240" sldId="293"/>
        </pc:sldMkLst>
        <pc:spChg chg="mod">
          <ac:chgData name="Benjamin Veghte" userId="20b1fc29-10b4-4c25-b057-071df572a5dc" providerId="ADAL" clId="{05B00790-2606-42D8-B316-1B79AE87986B}" dt="2023-12-05T04:10:28.919" v="1737" actId="20577"/>
          <ac:spMkLst>
            <pc:docMk/>
            <pc:sldMk cId="2456395240" sldId="293"/>
            <ac:spMk id="2" creationId="{B2901CBF-E5DA-F419-DBEB-D9B0F13FE907}"/>
          </ac:spMkLst>
        </pc:spChg>
        <pc:spChg chg="mod">
          <ac:chgData name="Benjamin Veghte" userId="20b1fc29-10b4-4c25-b057-071df572a5dc" providerId="ADAL" clId="{05B00790-2606-42D8-B316-1B79AE87986B}" dt="2023-12-05T04:11:02.364" v="1751" actId="20577"/>
          <ac:spMkLst>
            <pc:docMk/>
            <pc:sldMk cId="2456395240" sldId="293"/>
            <ac:spMk id="21" creationId="{60303451-863B-8B59-05BD-7C8A15D48BC9}"/>
          </ac:spMkLst>
        </pc:spChg>
        <pc:picChg chg="add mod">
          <ac:chgData name="Benjamin Veghte" userId="20b1fc29-10b4-4c25-b057-071df572a5dc" providerId="ADAL" clId="{05B00790-2606-42D8-B316-1B79AE87986B}" dt="2023-12-05T04:10:57.190" v="1749"/>
          <ac:picMkLst>
            <pc:docMk/>
            <pc:sldMk cId="2456395240" sldId="293"/>
            <ac:picMk id="3" creationId="{932CF598-E03B-A151-3A34-075E0459AAE9}"/>
          </ac:picMkLst>
        </pc:picChg>
        <pc:picChg chg="add mod">
          <ac:chgData name="Benjamin Veghte" userId="20b1fc29-10b4-4c25-b057-071df572a5dc" providerId="ADAL" clId="{05B00790-2606-42D8-B316-1B79AE87986B}" dt="2023-12-05T04:10:57.190" v="1749"/>
          <ac:picMkLst>
            <pc:docMk/>
            <pc:sldMk cId="2456395240" sldId="293"/>
            <ac:picMk id="4" creationId="{663FD464-CE1E-DC92-1C10-1F296D194FDE}"/>
          </ac:picMkLst>
        </pc:picChg>
        <pc:picChg chg="add mod">
          <ac:chgData name="Benjamin Veghte" userId="20b1fc29-10b4-4c25-b057-071df572a5dc" providerId="ADAL" clId="{05B00790-2606-42D8-B316-1B79AE87986B}" dt="2023-12-05T04:10:57.190" v="1749"/>
          <ac:picMkLst>
            <pc:docMk/>
            <pc:sldMk cId="2456395240" sldId="293"/>
            <ac:picMk id="5" creationId="{925C9C20-3C1E-43FB-546C-31442038268F}"/>
          </ac:picMkLst>
        </pc:picChg>
        <pc:picChg chg="add mod">
          <ac:chgData name="Benjamin Veghte" userId="20b1fc29-10b4-4c25-b057-071df572a5dc" providerId="ADAL" clId="{05B00790-2606-42D8-B316-1B79AE87986B}" dt="2023-12-05T04:10:57.190" v="1749"/>
          <ac:picMkLst>
            <pc:docMk/>
            <pc:sldMk cId="2456395240" sldId="293"/>
            <ac:picMk id="6" creationId="{AB6B8C20-CDEC-FB8D-DAE0-85350C41DE59}"/>
          </ac:picMkLst>
        </pc:picChg>
      </pc:sldChg>
      <pc:sldChg chg="delSp modSp add del mod ord">
        <pc:chgData name="Benjamin Veghte" userId="20b1fc29-10b4-4c25-b057-071df572a5dc" providerId="ADAL" clId="{05B00790-2606-42D8-B316-1B79AE87986B}" dt="2023-12-05T04:08:44.986" v="1484" actId="47"/>
        <pc:sldMkLst>
          <pc:docMk/>
          <pc:sldMk cId="4052545617" sldId="293"/>
        </pc:sldMkLst>
        <pc:spChg chg="mod">
          <ac:chgData name="Benjamin Veghte" userId="20b1fc29-10b4-4c25-b057-071df572a5dc" providerId="ADAL" clId="{05B00790-2606-42D8-B316-1B79AE87986B}" dt="2023-12-05T04:08:41.907" v="1483" actId="20577"/>
          <ac:spMkLst>
            <pc:docMk/>
            <pc:sldMk cId="4052545617" sldId="293"/>
            <ac:spMk id="21" creationId="{60303451-863B-8B59-05BD-7C8A15D48BC9}"/>
          </ac:spMkLst>
        </pc:spChg>
        <pc:picChg chg="del">
          <ac:chgData name="Benjamin Veghte" userId="20b1fc29-10b4-4c25-b057-071df572a5dc" providerId="ADAL" clId="{05B00790-2606-42D8-B316-1B79AE87986B}" dt="2023-12-05T04:08:13.992" v="1420" actId="478"/>
          <ac:picMkLst>
            <pc:docMk/>
            <pc:sldMk cId="4052545617" sldId="293"/>
            <ac:picMk id="3" creationId="{F788F6E6-BB7C-598B-F83E-10DCDA927B0A}"/>
          </ac:picMkLst>
        </pc:picChg>
      </pc:sldChg>
      <pc:sldChg chg="addSp modSp add mod">
        <pc:chgData name="Benjamin Veghte" userId="20b1fc29-10b4-4c25-b057-071df572a5dc" providerId="ADAL" clId="{05B00790-2606-42D8-B316-1B79AE87986B}" dt="2023-12-05T04:16:49.790" v="2087" actId="20577"/>
        <pc:sldMkLst>
          <pc:docMk/>
          <pc:sldMk cId="701916295" sldId="294"/>
        </pc:sldMkLst>
        <pc:spChg chg="mod">
          <ac:chgData name="Benjamin Veghte" userId="20b1fc29-10b4-4c25-b057-071df572a5dc" providerId="ADAL" clId="{05B00790-2606-42D8-B316-1B79AE87986B}" dt="2023-12-05T04:14:22.400" v="2014" actId="20577"/>
          <ac:spMkLst>
            <pc:docMk/>
            <pc:sldMk cId="701916295" sldId="294"/>
            <ac:spMk id="2" creationId="{B2901CBF-E5DA-F419-DBEB-D9B0F13FE907}"/>
          </ac:spMkLst>
        </pc:spChg>
        <pc:spChg chg="add mod">
          <ac:chgData name="Benjamin Veghte" userId="20b1fc29-10b4-4c25-b057-071df572a5dc" providerId="ADAL" clId="{05B00790-2606-42D8-B316-1B79AE87986B}" dt="2023-12-05T04:14:39.787" v="2046" actId="20577"/>
          <ac:spMkLst>
            <pc:docMk/>
            <pc:sldMk cId="701916295" sldId="294"/>
            <ac:spMk id="7" creationId="{E0BF9CD9-9D28-A799-2755-113F6FCB3FF0}"/>
          </ac:spMkLst>
        </pc:spChg>
        <pc:spChg chg="add mod">
          <ac:chgData name="Benjamin Veghte" userId="20b1fc29-10b4-4c25-b057-071df572a5dc" providerId="ADAL" clId="{05B00790-2606-42D8-B316-1B79AE87986B}" dt="2023-12-05T04:16:42.559" v="2077" actId="1076"/>
          <ac:spMkLst>
            <pc:docMk/>
            <pc:sldMk cId="701916295" sldId="294"/>
            <ac:spMk id="8" creationId="{0329EC4B-8C9C-9E03-5216-308577BDEF41}"/>
          </ac:spMkLst>
        </pc:spChg>
        <pc:spChg chg="mod">
          <ac:chgData name="Benjamin Veghte" userId="20b1fc29-10b4-4c25-b057-071df572a5dc" providerId="ADAL" clId="{05B00790-2606-42D8-B316-1B79AE87986B}" dt="2023-12-05T04:16:49.790" v="2087" actId="20577"/>
          <ac:spMkLst>
            <pc:docMk/>
            <pc:sldMk cId="701916295" sldId="294"/>
            <ac:spMk id="21" creationId="{60303451-863B-8B59-05BD-7C8A15D48BC9}"/>
          </ac:spMkLst>
        </pc:spChg>
      </pc:sldChg>
    </pc:docChg>
  </pc:docChgLst>
  <pc:docChgLst>
    <pc:chgData name="Benjamin Veghte" userId="S::veghte.b@northeastern.edu::20b1fc29-10b4-4c25-b057-071df572a5dc" providerId="AD" clId="Web-{2B8F272F-4DD8-4FE8-93A1-5F623DB0FDA7}"/>
    <pc:docChg chg="">
      <pc:chgData name="Benjamin Veghte" userId="S::veghte.b@northeastern.edu::20b1fc29-10b4-4c25-b057-071df572a5dc" providerId="AD" clId="Web-{2B8F272F-4DD8-4FE8-93A1-5F623DB0FDA7}" dt="2023-08-02T16:35:57.099" v="2"/>
      <pc:docMkLst>
        <pc:docMk/>
      </pc:docMkLst>
      <pc:sldChg chg="addCm">
        <pc:chgData name="Benjamin Veghte" userId="S::veghte.b@northeastern.edu::20b1fc29-10b4-4c25-b057-071df572a5dc" providerId="AD" clId="Web-{2B8F272F-4DD8-4FE8-93A1-5F623DB0FDA7}" dt="2023-08-02T16:32:48.976" v="1"/>
        <pc:sldMkLst>
          <pc:docMk/>
          <pc:sldMk cId="3090748516" sldId="272"/>
        </pc:sldMkLst>
      </pc:sldChg>
      <pc:sldChg chg="addCm">
        <pc:chgData name="Benjamin Veghte" userId="S::veghte.b@northeastern.edu::20b1fc29-10b4-4c25-b057-071df572a5dc" providerId="AD" clId="Web-{2B8F272F-4DD8-4FE8-93A1-5F623DB0FDA7}" dt="2023-08-02T16:32:10.238" v="0"/>
        <pc:sldMkLst>
          <pc:docMk/>
          <pc:sldMk cId="1822488677" sldId="273"/>
        </pc:sldMkLst>
      </pc:sldChg>
      <pc:sldChg chg="addCm">
        <pc:chgData name="Benjamin Veghte" userId="S::veghte.b@northeastern.edu::20b1fc29-10b4-4c25-b057-071df572a5dc" providerId="AD" clId="Web-{2B8F272F-4DD8-4FE8-93A1-5F623DB0FDA7}" dt="2023-08-02T16:35:57.099" v="2"/>
        <pc:sldMkLst>
          <pc:docMk/>
          <pc:sldMk cId="1424162888" sldId="274"/>
        </pc:sldMkLst>
      </pc:sldChg>
    </pc:docChg>
  </pc:docChgLst>
  <pc:docChgLst>
    <pc:chgData name="Jordan Abi Nader" userId="S::abinader.j@northeastern.edu::cab99ee4-9b21-4338-a2af-f7b4ea7c4e69" providerId="AD" clId="Web-{4B70459B-2B89-41C6-9886-182119AD7F01}"/>
    <pc:docChg chg="modSld">
      <pc:chgData name="Jordan Abi Nader" userId="S::abinader.j@northeastern.edu::cab99ee4-9b21-4338-a2af-f7b4ea7c4e69" providerId="AD" clId="Web-{4B70459B-2B89-41C6-9886-182119AD7F01}" dt="2023-12-06T17:19:42.169" v="1" actId="20577"/>
      <pc:docMkLst>
        <pc:docMk/>
      </pc:docMkLst>
      <pc:sldChg chg="modSp">
        <pc:chgData name="Jordan Abi Nader" userId="S::abinader.j@northeastern.edu::cab99ee4-9b21-4338-a2af-f7b4ea7c4e69" providerId="AD" clId="Web-{4B70459B-2B89-41C6-9886-182119AD7F01}" dt="2023-12-06T17:19:42.169" v="1" actId="20577"/>
        <pc:sldMkLst>
          <pc:docMk/>
          <pc:sldMk cId="3607771160" sldId="291"/>
        </pc:sldMkLst>
        <pc:spChg chg="mod">
          <ac:chgData name="Jordan Abi Nader" userId="S::abinader.j@northeastern.edu::cab99ee4-9b21-4338-a2af-f7b4ea7c4e69" providerId="AD" clId="Web-{4B70459B-2B89-41C6-9886-182119AD7F01}" dt="2023-12-06T17:19:42.169" v="1" actId="20577"/>
          <ac:spMkLst>
            <pc:docMk/>
            <pc:sldMk cId="3607771160" sldId="291"/>
            <ac:spMk id="21" creationId="{60303451-863B-8B59-05BD-7C8A15D48BC9}"/>
          </ac:spMkLst>
        </pc:spChg>
      </pc:sldChg>
    </pc:docChg>
  </pc:docChgLst>
  <pc:docChgLst>
    <pc:chgData name="Charles Schatmeyer" userId="36425f4a-c74e-4829-90e4-e64f4da80c3b" providerId="ADAL" clId="{BCF7C940-0783-AD48-9B9D-6B8B22C47873}"/>
    <pc:docChg chg="undo custSel addSld delSld modSld sldOrd">
      <pc:chgData name="Charles Schatmeyer" userId="36425f4a-c74e-4829-90e4-e64f4da80c3b" providerId="ADAL" clId="{BCF7C940-0783-AD48-9B9D-6B8B22C47873}" dt="2023-07-25T17:11:16.546" v="2460" actId="478"/>
      <pc:docMkLst>
        <pc:docMk/>
      </pc:docMkLst>
      <pc:sldChg chg="addSp modSp mod setBg">
        <pc:chgData name="Charles Schatmeyer" userId="36425f4a-c74e-4829-90e4-e64f4da80c3b" providerId="ADAL" clId="{BCF7C940-0783-AD48-9B9D-6B8B22C47873}" dt="2023-07-23T17:38:00.491" v="1283" actId="14100"/>
        <pc:sldMkLst>
          <pc:docMk/>
          <pc:sldMk cId="109857222" sldId="256"/>
        </pc:sldMkLst>
        <pc:spChg chg="mod">
          <ac:chgData name="Charles Schatmeyer" userId="36425f4a-c74e-4829-90e4-e64f4da80c3b" providerId="ADAL" clId="{BCF7C940-0783-AD48-9B9D-6B8B22C47873}" dt="2023-07-23T17:37:47.150" v="1281" actId="26606"/>
          <ac:spMkLst>
            <pc:docMk/>
            <pc:sldMk cId="109857222" sldId="256"/>
            <ac:spMk id="2" creationId="{00000000-0000-0000-0000-000000000000}"/>
          </ac:spMkLst>
        </pc:spChg>
        <pc:spChg chg="mod">
          <ac:chgData name="Charles Schatmeyer" userId="36425f4a-c74e-4829-90e4-e64f4da80c3b" providerId="ADAL" clId="{BCF7C940-0783-AD48-9B9D-6B8B22C47873}" dt="2023-07-23T17:38:00.491" v="1283" actId="14100"/>
          <ac:spMkLst>
            <pc:docMk/>
            <pc:sldMk cId="109857222" sldId="256"/>
            <ac:spMk id="3" creationId="{00000000-0000-0000-0000-000000000000}"/>
          </ac:spMkLst>
        </pc:spChg>
        <pc:spChg chg="add">
          <ac:chgData name="Charles Schatmeyer" userId="36425f4a-c74e-4829-90e4-e64f4da80c3b" providerId="ADAL" clId="{BCF7C940-0783-AD48-9B9D-6B8B22C47873}" dt="2023-07-23T17:37:47.150" v="1281" actId="26606"/>
          <ac:spMkLst>
            <pc:docMk/>
            <pc:sldMk cId="109857222" sldId="256"/>
            <ac:spMk id="8" creationId="{BAD76F3E-3A97-486B-B402-44400A8B9173}"/>
          </ac:spMkLst>
        </pc:spChg>
        <pc:spChg chg="add">
          <ac:chgData name="Charles Schatmeyer" userId="36425f4a-c74e-4829-90e4-e64f4da80c3b" providerId="ADAL" clId="{BCF7C940-0783-AD48-9B9D-6B8B22C47873}" dt="2023-07-23T17:37:47.150" v="1281" actId="26606"/>
          <ac:spMkLst>
            <pc:docMk/>
            <pc:sldMk cId="109857222" sldId="256"/>
            <ac:spMk id="10" creationId="{391F6B52-91F4-4AEB-B6DB-29FEBCF28C8B}"/>
          </ac:spMkLst>
        </pc:spChg>
        <pc:spChg chg="add">
          <ac:chgData name="Charles Schatmeyer" userId="36425f4a-c74e-4829-90e4-e64f4da80c3b" providerId="ADAL" clId="{BCF7C940-0783-AD48-9B9D-6B8B22C47873}" dt="2023-07-23T17:37:47.150" v="1281" actId="26606"/>
          <ac:spMkLst>
            <pc:docMk/>
            <pc:sldMk cId="109857222" sldId="256"/>
            <ac:spMk id="12" creationId="{2CD6F061-7C53-44F4-9794-953DB70A451B}"/>
          </ac:spMkLst>
        </pc:spChg>
      </pc:sldChg>
      <pc:sldChg chg="addSp delSp modSp del mod ord setBg modNotesTx">
        <pc:chgData name="Charles Schatmeyer" userId="36425f4a-c74e-4829-90e4-e64f4da80c3b" providerId="ADAL" clId="{BCF7C940-0783-AD48-9B9D-6B8B22C47873}" dt="2023-07-25T16:56:18.565" v="2329" actId="2696"/>
        <pc:sldMkLst>
          <pc:docMk/>
          <pc:sldMk cId="3368424875" sldId="257"/>
        </pc:sldMkLst>
        <pc:spChg chg="mod">
          <ac:chgData name="Charles Schatmeyer" userId="36425f4a-c74e-4829-90e4-e64f4da80c3b" providerId="ADAL" clId="{BCF7C940-0783-AD48-9B9D-6B8B22C47873}" dt="2023-07-23T17:38:15.963" v="1284" actId="26606"/>
          <ac:spMkLst>
            <pc:docMk/>
            <pc:sldMk cId="3368424875" sldId="257"/>
            <ac:spMk id="2" creationId="{B2901CBF-E5DA-F419-DBEB-D9B0F13FE907}"/>
          </ac:spMkLst>
        </pc:spChg>
        <pc:spChg chg="add mod">
          <ac:chgData name="Charles Schatmeyer" userId="36425f4a-c74e-4829-90e4-e64f4da80c3b" providerId="ADAL" clId="{BCF7C940-0783-AD48-9B9D-6B8B22C47873}" dt="2023-07-25T00:36:48.564" v="1597" actId="1076"/>
          <ac:spMkLst>
            <pc:docMk/>
            <pc:sldMk cId="3368424875" sldId="257"/>
            <ac:spMk id="3" creationId="{48BF6743-10E6-53C3-07EF-17DEA065EA45}"/>
          </ac:spMkLst>
        </pc:spChg>
        <pc:spChg chg="del mod">
          <ac:chgData name="Charles Schatmeyer" userId="36425f4a-c74e-4829-90e4-e64f4da80c3b" providerId="ADAL" clId="{BCF7C940-0783-AD48-9B9D-6B8B22C47873}" dt="2023-07-23T17:07:10.047" v="92"/>
          <ac:spMkLst>
            <pc:docMk/>
            <pc:sldMk cId="3368424875" sldId="257"/>
            <ac:spMk id="3" creationId="{8CFE3A2A-3FBC-AE65-09F2-81B42ADC078E}"/>
          </ac:spMkLst>
        </pc:spChg>
        <pc:spChg chg="add mod">
          <ac:chgData name="Charles Schatmeyer" userId="36425f4a-c74e-4829-90e4-e64f4da80c3b" providerId="ADAL" clId="{BCF7C940-0783-AD48-9B9D-6B8B22C47873}" dt="2023-07-23T22:45:06.832" v="1348" actId="1076"/>
          <ac:spMkLst>
            <pc:docMk/>
            <pc:sldMk cId="3368424875" sldId="257"/>
            <ac:spMk id="6" creationId="{2D2CE43A-D148-E473-66F8-C15466D92150}"/>
          </ac:spMkLst>
        </pc:spChg>
        <pc:spChg chg="add mod">
          <ac:chgData name="Charles Schatmeyer" userId="36425f4a-c74e-4829-90e4-e64f4da80c3b" providerId="ADAL" clId="{BCF7C940-0783-AD48-9B9D-6B8B22C47873}" dt="2023-07-23T17:38:19.998" v="1285" actId="1076"/>
          <ac:spMkLst>
            <pc:docMk/>
            <pc:sldMk cId="3368424875" sldId="257"/>
            <ac:spMk id="7" creationId="{ADF49A72-FDD1-FA7D-AFE1-646A867C4AE6}"/>
          </ac:spMkLst>
        </pc:spChg>
        <pc:spChg chg="add">
          <ac:chgData name="Charles Schatmeyer" userId="36425f4a-c74e-4829-90e4-e64f4da80c3b" providerId="ADAL" clId="{BCF7C940-0783-AD48-9B9D-6B8B22C47873}" dt="2023-07-23T17:38:15.963" v="1284" actId="26606"/>
          <ac:spMkLst>
            <pc:docMk/>
            <pc:sldMk cId="3368424875" sldId="257"/>
            <ac:spMk id="12" creationId="{AFF8D2E5-2C4E-47B1-930B-6C82B7C31331}"/>
          </ac:spMkLst>
        </pc:spChg>
        <pc:spChg chg="add">
          <ac:chgData name="Charles Schatmeyer" userId="36425f4a-c74e-4829-90e4-e64f4da80c3b" providerId="ADAL" clId="{BCF7C940-0783-AD48-9B9D-6B8B22C47873}" dt="2023-07-23T17:38:15.963" v="1284" actId="26606"/>
          <ac:spMkLst>
            <pc:docMk/>
            <pc:sldMk cId="3368424875" sldId="257"/>
            <ac:spMk id="14" creationId="{801E4ADA-0EA9-4930-846E-3C11E8BED6DD}"/>
          </ac:spMkLst>
        </pc:spChg>
        <pc:spChg chg="add">
          <ac:chgData name="Charles Schatmeyer" userId="36425f4a-c74e-4829-90e4-e64f4da80c3b" providerId="ADAL" clId="{BCF7C940-0783-AD48-9B9D-6B8B22C47873}" dt="2023-07-23T17:38:15.963" v="1284" actId="26606"/>
          <ac:spMkLst>
            <pc:docMk/>
            <pc:sldMk cId="3368424875" sldId="257"/>
            <ac:spMk id="16" creationId="{FB92FFCE-0C90-454E-AA25-D4EE9A6C39C5}"/>
          </ac:spMkLst>
        </pc:spChg>
        <pc:picChg chg="add mod">
          <ac:chgData name="Charles Schatmeyer" userId="36425f4a-c74e-4829-90e4-e64f4da80c3b" providerId="ADAL" clId="{BCF7C940-0783-AD48-9B9D-6B8B22C47873}" dt="2023-07-23T22:49:30.371" v="1361" actId="1076"/>
          <ac:picMkLst>
            <pc:docMk/>
            <pc:sldMk cId="3368424875" sldId="257"/>
            <ac:picMk id="5" creationId="{F8F36AB1-F058-422D-AE22-185D10026168}"/>
          </ac:picMkLst>
        </pc:picChg>
        <pc:picChg chg="add del mod">
          <ac:chgData name="Charles Schatmeyer" userId="36425f4a-c74e-4829-90e4-e64f4da80c3b" providerId="ADAL" clId="{BCF7C940-0783-AD48-9B9D-6B8B22C47873}" dt="2023-07-23T17:08:36.691" v="107" actId="478"/>
          <ac:picMkLst>
            <pc:docMk/>
            <pc:sldMk cId="3368424875" sldId="257"/>
            <ac:picMk id="1026" creationId="{968F3008-8500-6551-6F67-432C1EBCEF17}"/>
          </ac:picMkLst>
        </pc:picChg>
      </pc:sldChg>
      <pc:sldChg chg="modSp mod ord">
        <pc:chgData name="Charles Schatmeyer" userId="36425f4a-c74e-4829-90e4-e64f4da80c3b" providerId="ADAL" clId="{BCF7C940-0783-AD48-9B9D-6B8B22C47873}" dt="2023-07-25T03:52:38.426" v="2033"/>
        <pc:sldMkLst>
          <pc:docMk/>
          <pc:sldMk cId="4075345705" sldId="258"/>
        </pc:sldMkLst>
        <pc:spChg chg="mod">
          <ac:chgData name="Charles Schatmeyer" userId="36425f4a-c74e-4829-90e4-e64f4da80c3b" providerId="ADAL" clId="{BCF7C940-0783-AD48-9B9D-6B8B22C47873}" dt="2023-07-23T16:32:03.171" v="48"/>
          <ac:spMkLst>
            <pc:docMk/>
            <pc:sldMk cId="4075345705" sldId="258"/>
            <ac:spMk id="2" creationId="{D35CBB4F-39D2-F25F-C8D1-860E7BF37B39}"/>
          </ac:spMkLst>
        </pc:spChg>
        <pc:spChg chg="mod">
          <ac:chgData name="Charles Schatmeyer" userId="36425f4a-c74e-4829-90e4-e64f4da80c3b" providerId="ADAL" clId="{BCF7C940-0783-AD48-9B9D-6B8B22C47873}" dt="2023-07-23T16:32:03.171" v="48"/>
          <ac:spMkLst>
            <pc:docMk/>
            <pc:sldMk cId="4075345705" sldId="258"/>
            <ac:spMk id="3" creationId="{8B94BE00-5414-7CB5-D74E-24EBDF0E247F}"/>
          </ac:spMkLst>
        </pc:spChg>
        <pc:graphicFrameChg chg="mod">
          <ac:chgData name="Charles Schatmeyer" userId="36425f4a-c74e-4829-90e4-e64f4da80c3b" providerId="ADAL" clId="{BCF7C940-0783-AD48-9B9D-6B8B22C47873}" dt="2023-07-25T03:52:38.426" v="2033"/>
          <ac:graphicFrameMkLst>
            <pc:docMk/>
            <pc:sldMk cId="4075345705" sldId="258"/>
            <ac:graphicFrameMk id="31" creationId="{6FAA68AD-75D6-80A7-9C3F-7E486A517096}"/>
          </ac:graphicFrameMkLst>
        </pc:graphicFrameChg>
      </pc:sldChg>
      <pc:sldChg chg="modSp">
        <pc:chgData name="Charles Schatmeyer" userId="36425f4a-c74e-4829-90e4-e64f4da80c3b" providerId="ADAL" clId="{BCF7C940-0783-AD48-9B9D-6B8B22C47873}" dt="2023-07-23T16:32:03.171" v="48"/>
        <pc:sldMkLst>
          <pc:docMk/>
          <pc:sldMk cId="3690981885" sldId="259"/>
        </pc:sldMkLst>
        <pc:spChg chg="mod">
          <ac:chgData name="Charles Schatmeyer" userId="36425f4a-c74e-4829-90e4-e64f4da80c3b" providerId="ADAL" clId="{BCF7C940-0783-AD48-9B9D-6B8B22C47873}" dt="2023-07-23T16:32:03.171" v="48"/>
          <ac:spMkLst>
            <pc:docMk/>
            <pc:sldMk cId="3690981885" sldId="259"/>
            <ac:spMk id="2" creationId="{D880968F-C0AE-C541-CA1F-5A0999469505}"/>
          </ac:spMkLst>
        </pc:spChg>
        <pc:spChg chg="mod">
          <ac:chgData name="Charles Schatmeyer" userId="36425f4a-c74e-4829-90e4-e64f4da80c3b" providerId="ADAL" clId="{BCF7C940-0783-AD48-9B9D-6B8B22C47873}" dt="2023-07-23T16:32:03.171" v="48"/>
          <ac:spMkLst>
            <pc:docMk/>
            <pc:sldMk cId="3690981885" sldId="259"/>
            <ac:spMk id="3" creationId="{913D5A5C-083D-740C-352F-4354D67D76FF}"/>
          </ac:spMkLst>
        </pc:spChg>
      </pc:sldChg>
      <pc:sldChg chg="modSp ord">
        <pc:chgData name="Charles Schatmeyer" userId="36425f4a-c74e-4829-90e4-e64f4da80c3b" providerId="ADAL" clId="{BCF7C940-0783-AD48-9B9D-6B8B22C47873}" dt="2023-07-23T16:32:03.171" v="48"/>
        <pc:sldMkLst>
          <pc:docMk/>
          <pc:sldMk cId="1767274406" sldId="260"/>
        </pc:sldMkLst>
        <pc:spChg chg="mod">
          <ac:chgData name="Charles Schatmeyer" userId="36425f4a-c74e-4829-90e4-e64f4da80c3b" providerId="ADAL" clId="{BCF7C940-0783-AD48-9B9D-6B8B22C47873}" dt="2023-07-23T16:32:03.171" v="48"/>
          <ac:spMkLst>
            <pc:docMk/>
            <pc:sldMk cId="1767274406" sldId="260"/>
            <ac:spMk id="2" creationId="{4BAC47B3-15BD-ABC4-2B2D-4A716A27DD08}"/>
          </ac:spMkLst>
        </pc:spChg>
        <pc:spChg chg="mod">
          <ac:chgData name="Charles Schatmeyer" userId="36425f4a-c74e-4829-90e4-e64f4da80c3b" providerId="ADAL" clId="{BCF7C940-0783-AD48-9B9D-6B8B22C47873}" dt="2023-07-23T16:32:03.171" v="48"/>
          <ac:spMkLst>
            <pc:docMk/>
            <pc:sldMk cId="1767274406" sldId="260"/>
            <ac:spMk id="3" creationId="{631D6555-F361-D9AF-2071-01F9DD5033BA}"/>
          </ac:spMkLst>
        </pc:spChg>
      </pc:sldChg>
      <pc:sldChg chg="modSp">
        <pc:chgData name="Charles Schatmeyer" userId="36425f4a-c74e-4829-90e4-e64f4da80c3b" providerId="ADAL" clId="{BCF7C940-0783-AD48-9B9D-6B8B22C47873}" dt="2023-07-23T16:32:03.171" v="48"/>
        <pc:sldMkLst>
          <pc:docMk/>
          <pc:sldMk cId="1616688300" sldId="261"/>
        </pc:sldMkLst>
        <pc:spChg chg="mod">
          <ac:chgData name="Charles Schatmeyer" userId="36425f4a-c74e-4829-90e4-e64f4da80c3b" providerId="ADAL" clId="{BCF7C940-0783-AD48-9B9D-6B8B22C47873}" dt="2023-07-23T16:32:03.171" v="48"/>
          <ac:spMkLst>
            <pc:docMk/>
            <pc:sldMk cId="1616688300" sldId="261"/>
            <ac:spMk id="2" creationId="{55488F7B-9D59-2A85-1C37-61F6B190BAAA}"/>
          </ac:spMkLst>
        </pc:spChg>
        <pc:spChg chg="mod">
          <ac:chgData name="Charles Schatmeyer" userId="36425f4a-c74e-4829-90e4-e64f4da80c3b" providerId="ADAL" clId="{BCF7C940-0783-AD48-9B9D-6B8B22C47873}" dt="2023-07-23T16:32:03.171" v="48"/>
          <ac:spMkLst>
            <pc:docMk/>
            <pc:sldMk cId="1616688300" sldId="261"/>
            <ac:spMk id="3" creationId="{EB5B1876-A7CB-B98B-9915-8984BA59FB46}"/>
          </ac:spMkLst>
        </pc:spChg>
      </pc:sldChg>
      <pc:sldChg chg="addSp delSp modSp add del mod ord setBg modNotesTx">
        <pc:chgData name="Charles Schatmeyer" userId="36425f4a-c74e-4829-90e4-e64f4da80c3b" providerId="ADAL" clId="{BCF7C940-0783-AD48-9B9D-6B8B22C47873}" dt="2023-07-25T16:59:04.017" v="2373" actId="2696"/>
        <pc:sldMkLst>
          <pc:docMk/>
          <pc:sldMk cId="4219778597" sldId="262"/>
        </pc:sldMkLst>
        <pc:spChg chg="mod">
          <ac:chgData name="Charles Schatmeyer" userId="36425f4a-c74e-4829-90e4-e64f4da80c3b" providerId="ADAL" clId="{BCF7C940-0783-AD48-9B9D-6B8B22C47873}" dt="2023-07-23T17:38:36.538" v="1287" actId="26606"/>
          <ac:spMkLst>
            <pc:docMk/>
            <pc:sldMk cId="4219778597" sldId="262"/>
            <ac:spMk id="2" creationId="{B2901CBF-E5DA-F419-DBEB-D9B0F13FE907}"/>
          </ac:spMkLst>
        </pc:spChg>
        <pc:spChg chg="add del mod">
          <ac:chgData name="Charles Schatmeyer" userId="36425f4a-c74e-4829-90e4-e64f4da80c3b" providerId="ADAL" clId="{BCF7C940-0783-AD48-9B9D-6B8B22C47873}" dt="2023-07-23T22:50:21.911" v="1446" actId="478"/>
          <ac:spMkLst>
            <pc:docMk/>
            <pc:sldMk cId="4219778597" sldId="262"/>
            <ac:spMk id="3" creationId="{5954B26A-BF7D-94D9-2662-867C23ED4A2F}"/>
          </ac:spMkLst>
        </pc:spChg>
        <pc:spChg chg="add del mod">
          <ac:chgData name="Charles Schatmeyer" userId="36425f4a-c74e-4829-90e4-e64f4da80c3b" providerId="ADAL" clId="{BCF7C940-0783-AD48-9B9D-6B8B22C47873}" dt="2023-07-23T17:20:12.774" v="652" actId="478"/>
          <ac:spMkLst>
            <pc:docMk/>
            <pc:sldMk cId="4219778597" sldId="262"/>
            <ac:spMk id="4" creationId="{9920D784-0725-2052-B18A-78431A753AD9}"/>
          </ac:spMkLst>
        </pc:spChg>
        <pc:spChg chg="mod">
          <ac:chgData name="Charles Schatmeyer" userId="36425f4a-c74e-4829-90e4-e64f4da80c3b" providerId="ADAL" clId="{BCF7C940-0783-AD48-9B9D-6B8B22C47873}" dt="2023-07-23T22:46:00.284" v="1358" actId="1076"/>
          <ac:spMkLst>
            <pc:docMk/>
            <pc:sldMk cId="4219778597" sldId="262"/>
            <ac:spMk id="6" creationId="{2D2CE43A-D148-E473-66F8-C15466D92150}"/>
          </ac:spMkLst>
        </pc:spChg>
        <pc:spChg chg="del mod">
          <ac:chgData name="Charles Schatmeyer" userId="36425f4a-c74e-4829-90e4-e64f4da80c3b" providerId="ADAL" clId="{BCF7C940-0783-AD48-9B9D-6B8B22C47873}" dt="2023-07-23T17:38:57.815" v="1290" actId="478"/>
          <ac:spMkLst>
            <pc:docMk/>
            <pc:sldMk cId="4219778597" sldId="262"/>
            <ac:spMk id="7" creationId="{ADF49A72-FDD1-FA7D-AFE1-646A867C4AE6}"/>
          </ac:spMkLst>
        </pc:spChg>
        <pc:spChg chg="add mod">
          <ac:chgData name="Charles Schatmeyer" userId="36425f4a-c74e-4829-90e4-e64f4da80c3b" providerId="ADAL" clId="{BCF7C940-0783-AD48-9B9D-6B8B22C47873}" dt="2023-07-23T17:39:00.991" v="1300" actId="20577"/>
          <ac:spMkLst>
            <pc:docMk/>
            <pc:sldMk cId="4219778597" sldId="262"/>
            <ac:spMk id="8" creationId="{501DC19C-4EFE-22D6-DE20-7E28CF04BB2E}"/>
          </ac:spMkLst>
        </pc:spChg>
        <pc:spChg chg="add">
          <ac:chgData name="Charles Schatmeyer" userId="36425f4a-c74e-4829-90e4-e64f4da80c3b" providerId="ADAL" clId="{BCF7C940-0783-AD48-9B9D-6B8B22C47873}" dt="2023-07-23T17:38:36.538" v="1287" actId="26606"/>
          <ac:spMkLst>
            <pc:docMk/>
            <pc:sldMk cId="4219778597" sldId="262"/>
            <ac:spMk id="2057" creationId="{AFF8D2E5-2C4E-47B1-930B-6C82B7C31331}"/>
          </ac:spMkLst>
        </pc:spChg>
        <pc:spChg chg="add">
          <ac:chgData name="Charles Schatmeyer" userId="36425f4a-c74e-4829-90e4-e64f4da80c3b" providerId="ADAL" clId="{BCF7C940-0783-AD48-9B9D-6B8B22C47873}" dt="2023-07-23T17:38:36.538" v="1287" actId="26606"/>
          <ac:spMkLst>
            <pc:docMk/>
            <pc:sldMk cId="4219778597" sldId="262"/>
            <ac:spMk id="2059" creationId="{801E4ADA-0EA9-4930-846E-3C11E8BED6DD}"/>
          </ac:spMkLst>
        </pc:spChg>
        <pc:spChg chg="add">
          <ac:chgData name="Charles Schatmeyer" userId="36425f4a-c74e-4829-90e4-e64f4da80c3b" providerId="ADAL" clId="{BCF7C940-0783-AD48-9B9D-6B8B22C47873}" dt="2023-07-23T17:38:36.538" v="1287" actId="26606"/>
          <ac:spMkLst>
            <pc:docMk/>
            <pc:sldMk cId="4219778597" sldId="262"/>
            <ac:spMk id="2061" creationId="{FB92FFCE-0C90-454E-AA25-D4EE9A6C39C5}"/>
          </ac:spMkLst>
        </pc:spChg>
        <pc:picChg chg="del">
          <ac:chgData name="Charles Schatmeyer" userId="36425f4a-c74e-4829-90e4-e64f4da80c3b" providerId="ADAL" clId="{BCF7C940-0783-AD48-9B9D-6B8B22C47873}" dt="2023-07-23T17:20:09.423" v="651" actId="478"/>
          <ac:picMkLst>
            <pc:docMk/>
            <pc:sldMk cId="4219778597" sldId="262"/>
            <ac:picMk id="5" creationId="{F8F36AB1-F058-422D-AE22-185D10026168}"/>
          </ac:picMkLst>
        </pc:picChg>
        <pc:picChg chg="add del mod">
          <ac:chgData name="Charles Schatmeyer" userId="36425f4a-c74e-4829-90e4-e64f4da80c3b" providerId="ADAL" clId="{BCF7C940-0783-AD48-9B9D-6B8B22C47873}" dt="2023-07-23T17:30:09.731" v="862" actId="478"/>
          <ac:picMkLst>
            <pc:docMk/>
            <pc:sldMk cId="4219778597" sldId="262"/>
            <ac:picMk id="2050" creationId="{C4887CE2-B6F6-DDEF-E843-9FFED5E86416}"/>
          </ac:picMkLst>
        </pc:picChg>
        <pc:picChg chg="add mod">
          <ac:chgData name="Charles Schatmeyer" userId="36425f4a-c74e-4829-90e4-e64f4da80c3b" providerId="ADAL" clId="{BCF7C940-0783-AD48-9B9D-6B8B22C47873}" dt="2023-07-23T22:46:03.767" v="1359" actId="1076"/>
          <ac:picMkLst>
            <pc:docMk/>
            <pc:sldMk cId="4219778597" sldId="262"/>
            <ac:picMk id="2052" creationId="{AC26814A-DCA3-DF70-4DAC-20329B344E74}"/>
          </ac:picMkLst>
        </pc:picChg>
      </pc:sldChg>
      <pc:sldChg chg="addSp delSp modSp add del mod modNotesTx">
        <pc:chgData name="Charles Schatmeyer" userId="36425f4a-c74e-4829-90e4-e64f4da80c3b" providerId="ADAL" clId="{BCF7C940-0783-AD48-9B9D-6B8B22C47873}" dt="2023-07-23T17:40:04.867" v="1316" actId="2696"/>
        <pc:sldMkLst>
          <pc:docMk/>
          <pc:sldMk cId="2428270920" sldId="263"/>
        </pc:sldMkLst>
        <pc:spChg chg="add del mod">
          <ac:chgData name="Charles Schatmeyer" userId="36425f4a-c74e-4829-90e4-e64f4da80c3b" providerId="ADAL" clId="{BCF7C940-0783-AD48-9B9D-6B8B22C47873}" dt="2023-07-23T17:20:40.066" v="719" actId="478"/>
          <ac:spMkLst>
            <pc:docMk/>
            <pc:sldMk cId="2428270920" sldId="263"/>
            <ac:spMk id="4" creationId="{E66AA01D-1518-81BE-0F03-1D26B8B336B6}"/>
          </ac:spMkLst>
        </pc:spChg>
        <pc:spChg chg="del">
          <ac:chgData name="Charles Schatmeyer" userId="36425f4a-c74e-4829-90e4-e64f4da80c3b" providerId="ADAL" clId="{BCF7C940-0783-AD48-9B9D-6B8B22C47873}" dt="2023-07-23T17:20:42.967" v="720" actId="478"/>
          <ac:spMkLst>
            <pc:docMk/>
            <pc:sldMk cId="2428270920" sldId="263"/>
            <ac:spMk id="6" creationId="{2D2CE43A-D148-E473-66F8-C15466D92150}"/>
          </ac:spMkLst>
        </pc:spChg>
        <pc:spChg chg="mod">
          <ac:chgData name="Charles Schatmeyer" userId="36425f4a-c74e-4829-90e4-e64f4da80c3b" providerId="ADAL" clId="{BCF7C940-0783-AD48-9B9D-6B8B22C47873}" dt="2023-07-23T17:13:08.935" v="197" actId="20577"/>
          <ac:spMkLst>
            <pc:docMk/>
            <pc:sldMk cId="2428270920" sldId="263"/>
            <ac:spMk id="7" creationId="{ADF49A72-FDD1-FA7D-AFE1-646A867C4AE6}"/>
          </ac:spMkLst>
        </pc:spChg>
        <pc:picChg chg="del">
          <ac:chgData name="Charles Schatmeyer" userId="36425f4a-c74e-4829-90e4-e64f4da80c3b" providerId="ADAL" clId="{BCF7C940-0783-AD48-9B9D-6B8B22C47873}" dt="2023-07-23T17:20:18.106" v="653" actId="478"/>
          <ac:picMkLst>
            <pc:docMk/>
            <pc:sldMk cId="2428270920" sldId="263"/>
            <ac:picMk id="5" creationId="{F8F36AB1-F058-422D-AE22-185D10026168}"/>
          </ac:picMkLst>
        </pc:picChg>
        <pc:picChg chg="add mod">
          <ac:chgData name="Charles Schatmeyer" userId="36425f4a-c74e-4829-90e4-e64f4da80c3b" providerId="ADAL" clId="{BCF7C940-0783-AD48-9B9D-6B8B22C47873}" dt="2023-07-23T17:31:07.728" v="929" actId="1076"/>
          <ac:picMkLst>
            <pc:docMk/>
            <pc:sldMk cId="2428270920" sldId="263"/>
            <ac:picMk id="3074" creationId="{4960C68E-33C5-84B9-8042-C1A535965581}"/>
          </ac:picMkLst>
        </pc:picChg>
        <pc:picChg chg="add mod">
          <ac:chgData name="Charles Schatmeyer" userId="36425f4a-c74e-4829-90e4-e64f4da80c3b" providerId="ADAL" clId="{BCF7C940-0783-AD48-9B9D-6B8B22C47873}" dt="2023-07-23T17:31:07.403" v="928" actId="1076"/>
          <ac:picMkLst>
            <pc:docMk/>
            <pc:sldMk cId="2428270920" sldId="263"/>
            <ac:picMk id="3076" creationId="{EBE0F75F-DB28-4436-3A05-37C283F78CB1}"/>
          </ac:picMkLst>
        </pc:picChg>
      </pc:sldChg>
      <pc:sldChg chg="addSp delSp modSp new mod setBg">
        <pc:chgData name="Charles Schatmeyer" userId="36425f4a-c74e-4829-90e4-e64f4da80c3b" providerId="ADAL" clId="{BCF7C940-0783-AD48-9B9D-6B8B22C47873}" dt="2023-07-23T22:54:41.414" v="1596" actId="15"/>
        <pc:sldMkLst>
          <pc:docMk/>
          <pc:sldMk cId="2581542744" sldId="264"/>
        </pc:sldMkLst>
        <pc:spChg chg="mod">
          <ac:chgData name="Charles Schatmeyer" userId="36425f4a-c74e-4829-90e4-e64f4da80c3b" providerId="ADAL" clId="{BCF7C940-0783-AD48-9B9D-6B8B22C47873}" dt="2023-07-23T17:42:02.033" v="1328" actId="26606"/>
          <ac:spMkLst>
            <pc:docMk/>
            <pc:sldMk cId="2581542744" sldId="264"/>
            <ac:spMk id="2" creationId="{FA2131EF-7348-3676-FB72-DC7471C498B4}"/>
          </ac:spMkLst>
        </pc:spChg>
        <pc:spChg chg="add del mod">
          <ac:chgData name="Charles Schatmeyer" userId="36425f4a-c74e-4829-90e4-e64f4da80c3b" providerId="ADAL" clId="{BCF7C940-0783-AD48-9B9D-6B8B22C47873}" dt="2023-07-23T17:42:02.033" v="1328" actId="26606"/>
          <ac:spMkLst>
            <pc:docMk/>
            <pc:sldMk cId="2581542744" sldId="264"/>
            <ac:spMk id="3" creationId="{AA86901E-3D48-C26E-2984-679486FAF3C7}"/>
          </ac:spMkLst>
        </pc:spChg>
        <pc:spChg chg="add del mod">
          <ac:chgData name="Charles Schatmeyer" userId="36425f4a-c74e-4829-90e4-e64f4da80c3b" providerId="ADAL" clId="{BCF7C940-0783-AD48-9B9D-6B8B22C47873}" dt="2023-07-23T17:41:10.622" v="1324"/>
          <ac:spMkLst>
            <pc:docMk/>
            <pc:sldMk cId="2581542744" sldId="264"/>
            <ac:spMk id="6" creationId="{417EEDC2-7667-CA3F-B5C9-4BBC0A25F1CF}"/>
          </ac:spMkLst>
        </pc:spChg>
        <pc:spChg chg="add del">
          <ac:chgData name="Charles Schatmeyer" userId="36425f4a-c74e-4829-90e4-e64f4da80c3b" providerId="ADAL" clId="{BCF7C940-0783-AD48-9B9D-6B8B22C47873}" dt="2023-07-23T17:40:59.349" v="1320" actId="26606"/>
          <ac:spMkLst>
            <pc:docMk/>
            <pc:sldMk cId="2581542744" sldId="264"/>
            <ac:spMk id="10" creationId="{2C9A9DA9-7DC8-488B-A882-123947B0F3D9}"/>
          </ac:spMkLst>
        </pc:spChg>
        <pc:spChg chg="add del">
          <ac:chgData name="Charles Schatmeyer" userId="36425f4a-c74e-4829-90e4-e64f4da80c3b" providerId="ADAL" clId="{BCF7C940-0783-AD48-9B9D-6B8B22C47873}" dt="2023-07-23T17:40:59.349" v="1320" actId="26606"/>
          <ac:spMkLst>
            <pc:docMk/>
            <pc:sldMk cId="2581542744" sldId="264"/>
            <ac:spMk id="12" creationId="{57F6BDD4-E066-4008-8011-6CC31AEB4556}"/>
          </ac:spMkLst>
        </pc:spChg>
        <pc:spChg chg="add del">
          <ac:chgData name="Charles Schatmeyer" userId="36425f4a-c74e-4829-90e4-e64f4da80c3b" providerId="ADAL" clId="{BCF7C940-0783-AD48-9B9D-6B8B22C47873}" dt="2023-07-23T17:40:59.349" v="1320" actId="26606"/>
          <ac:spMkLst>
            <pc:docMk/>
            <pc:sldMk cId="2581542744" sldId="264"/>
            <ac:spMk id="14" creationId="{2711A8FB-68FC-45FC-B01E-38F809E2D439}"/>
          </ac:spMkLst>
        </pc:spChg>
        <pc:spChg chg="add del">
          <ac:chgData name="Charles Schatmeyer" userId="36425f4a-c74e-4829-90e4-e64f4da80c3b" providerId="ADAL" clId="{BCF7C940-0783-AD48-9B9D-6B8B22C47873}" dt="2023-07-23T17:40:59.349" v="1320" actId="26606"/>
          <ac:spMkLst>
            <pc:docMk/>
            <pc:sldMk cId="2581542744" sldId="264"/>
            <ac:spMk id="16" creationId="{2A865FE3-5FC9-4049-87CF-30019C46C0F5}"/>
          </ac:spMkLst>
        </pc:spChg>
        <pc:spChg chg="add del">
          <ac:chgData name="Charles Schatmeyer" userId="36425f4a-c74e-4829-90e4-e64f4da80c3b" providerId="ADAL" clId="{BCF7C940-0783-AD48-9B9D-6B8B22C47873}" dt="2023-07-23T17:40:59.333" v="1319" actId="26606"/>
          <ac:spMkLst>
            <pc:docMk/>
            <pc:sldMk cId="2581542744" sldId="264"/>
            <ac:spMk id="21" creationId="{2B97F24A-32CE-4C1C-A50D-3016B394DCFB}"/>
          </ac:spMkLst>
        </pc:spChg>
        <pc:spChg chg="add del">
          <ac:chgData name="Charles Schatmeyer" userId="36425f4a-c74e-4829-90e4-e64f4da80c3b" providerId="ADAL" clId="{BCF7C940-0783-AD48-9B9D-6B8B22C47873}" dt="2023-07-23T17:40:59.333" v="1319" actId="26606"/>
          <ac:spMkLst>
            <pc:docMk/>
            <pc:sldMk cId="2581542744" sldId="264"/>
            <ac:spMk id="23" creationId="{CD8B4F24-440B-49E9-B85D-733523DC064B}"/>
          </ac:spMkLst>
        </pc:spChg>
        <pc:spChg chg="add del">
          <ac:chgData name="Charles Schatmeyer" userId="36425f4a-c74e-4829-90e4-e64f4da80c3b" providerId="ADAL" clId="{BCF7C940-0783-AD48-9B9D-6B8B22C47873}" dt="2023-07-23T17:42:02.033" v="1328" actId="26606"/>
          <ac:spMkLst>
            <pc:docMk/>
            <pc:sldMk cId="2581542744" sldId="264"/>
            <ac:spMk id="25" creationId="{8D9CE0F4-2EB2-4F1F-8AAC-DB3571D9FE10}"/>
          </ac:spMkLst>
        </pc:spChg>
        <pc:spChg chg="add del">
          <ac:chgData name="Charles Schatmeyer" userId="36425f4a-c74e-4829-90e4-e64f4da80c3b" providerId="ADAL" clId="{BCF7C940-0783-AD48-9B9D-6B8B22C47873}" dt="2023-07-23T17:42:02.033" v="1328" actId="26606"/>
          <ac:spMkLst>
            <pc:docMk/>
            <pc:sldMk cId="2581542744" sldId="264"/>
            <ac:spMk id="26" creationId="{0B9EE3F3-89B7-43C3-8651-C4C96830993D}"/>
          </ac:spMkLst>
        </pc:spChg>
        <pc:spChg chg="add del">
          <ac:chgData name="Charles Schatmeyer" userId="36425f4a-c74e-4829-90e4-e64f4da80c3b" providerId="ADAL" clId="{BCF7C940-0783-AD48-9B9D-6B8B22C47873}" dt="2023-07-23T17:42:02.033" v="1328" actId="26606"/>
          <ac:spMkLst>
            <pc:docMk/>
            <pc:sldMk cId="2581542744" sldId="264"/>
            <ac:spMk id="27" creationId="{33AE4636-AEEC-45D6-84D4-7AC2DA48ECF8}"/>
          </ac:spMkLst>
        </pc:spChg>
        <pc:spChg chg="add mod">
          <ac:chgData name="Charles Schatmeyer" userId="36425f4a-c74e-4829-90e4-e64f4da80c3b" providerId="ADAL" clId="{BCF7C940-0783-AD48-9B9D-6B8B22C47873}" dt="2023-07-23T22:54:41.414" v="1596" actId="15"/>
          <ac:spMkLst>
            <pc:docMk/>
            <pc:sldMk cId="2581542744" sldId="264"/>
            <ac:spMk id="31" creationId="{AA86901E-3D48-C26E-2984-679486FAF3C7}"/>
          </ac:spMkLst>
        </pc:spChg>
        <pc:spChg chg="add del">
          <ac:chgData name="Charles Schatmeyer" userId="36425f4a-c74e-4829-90e4-e64f4da80c3b" providerId="ADAL" clId="{BCF7C940-0783-AD48-9B9D-6B8B22C47873}" dt="2023-07-23T17:42:17.270" v="1329" actId="26606"/>
          <ac:spMkLst>
            <pc:docMk/>
            <pc:sldMk cId="2581542744" sldId="264"/>
            <ac:spMk id="32" creationId="{90D01200-0224-43C5-AB38-FB4D16B73FB7}"/>
          </ac:spMkLst>
        </pc:spChg>
        <pc:spChg chg="add del">
          <ac:chgData name="Charles Schatmeyer" userId="36425f4a-c74e-4829-90e4-e64f4da80c3b" providerId="ADAL" clId="{BCF7C940-0783-AD48-9B9D-6B8B22C47873}" dt="2023-07-23T17:42:17.270" v="1329" actId="26606"/>
          <ac:spMkLst>
            <pc:docMk/>
            <pc:sldMk cId="2581542744" sldId="264"/>
            <ac:spMk id="34" creationId="{728A44A4-A002-4A88-9FC9-1D0566C97A47}"/>
          </ac:spMkLst>
        </pc:spChg>
        <pc:spChg chg="add del">
          <ac:chgData name="Charles Schatmeyer" userId="36425f4a-c74e-4829-90e4-e64f4da80c3b" providerId="ADAL" clId="{BCF7C940-0783-AD48-9B9D-6B8B22C47873}" dt="2023-07-23T17:42:17.270" v="1329" actId="26606"/>
          <ac:spMkLst>
            <pc:docMk/>
            <pc:sldMk cId="2581542744" sldId="264"/>
            <ac:spMk id="36" creationId="{3E7D5C7B-DD16-401B-85CE-4AAA2A4F5136}"/>
          </ac:spMkLst>
        </pc:spChg>
        <pc:spChg chg="add">
          <ac:chgData name="Charles Schatmeyer" userId="36425f4a-c74e-4829-90e4-e64f4da80c3b" providerId="ADAL" clId="{BCF7C940-0783-AD48-9B9D-6B8B22C47873}" dt="2023-07-23T17:42:17.270" v="1329" actId="26606"/>
          <ac:spMkLst>
            <pc:docMk/>
            <pc:sldMk cId="2581542744" sldId="264"/>
            <ac:spMk id="41" creationId="{90D01200-0224-43C5-AB38-FB4D16B73FB7}"/>
          </ac:spMkLst>
        </pc:spChg>
        <pc:spChg chg="add">
          <ac:chgData name="Charles Schatmeyer" userId="36425f4a-c74e-4829-90e4-e64f4da80c3b" providerId="ADAL" clId="{BCF7C940-0783-AD48-9B9D-6B8B22C47873}" dt="2023-07-23T17:42:17.270" v="1329" actId="26606"/>
          <ac:spMkLst>
            <pc:docMk/>
            <pc:sldMk cId="2581542744" sldId="264"/>
            <ac:spMk id="43" creationId="{728A44A4-A002-4A88-9FC9-1D0566C97A47}"/>
          </ac:spMkLst>
        </pc:spChg>
        <pc:spChg chg="add">
          <ac:chgData name="Charles Schatmeyer" userId="36425f4a-c74e-4829-90e4-e64f4da80c3b" providerId="ADAL" clId="{BCF7C940-0783-AD48-9B9D-6B8B22C47873}" dt="2023-07-23T17:42:17.270" v="1329" actId="26606"/>
          <ac:spMkLst>
            <pc:docMk/>
            <pc:sldMk cId="2581542744" sldId="264"/>
            <ac:spMk id="45" creationId="{3E7D5C7B-DD16-401B-85CE-4AAA2A4F5136}"/>
          </ac:spMkLst>
        </pc:spChg>
        <pc:graphicFrameChg chg="add del">
          <ac:chgData name="Charles Schatmeyer" userId="36425f4a-c74e-4829-90e4-e64f4da80c3b" providerId="ADAL" clId="{BCF7C940-0783-AD48-9B9D-6B8B22C47873}" dt="2023-07-23T17:42:02.015" v="1327" actId="26606"/>
          <ac:graphicFrameMkLst>
            <pc:docMk/>
            <pc:sldMk cId="2581542744" sldId="264"/>
            <ac:graphicFrameMk id="29" creationId="{51EDE64F-E02C-9754-C1C0-346BE03E0601}"/>
          </ac:graphicFrameMkLst>
        </pc:graphicFrameChg>
        <pc:picChg chg="add mod modCrop">
          <ac:chgData name="Charles Schatmeyer" userId="36425f4a-c74e-4829-90e4-e64f4da80c3b" providerId="ADAL" clId="{BCF7C940-0783-AD48-9B9D-6B8B22C47873}" dt="2023-07-23T17:43:18.703" v="1343" actId="1076"/>
          <ac:picMkLst>
            <pc:docMk/>
            <pc:sldMk cId="2581542744" sldId="264"/>
            <ac:picMk id="5" creationId="{0250FB9B-9B37-C8E1-9ECB-34BA39707293}"/>
          </ac:picMkLst>
        </pc:picChg>
        <pc:picChg chg="add mod modCrop">
          <ac:chgData name="Charles Schatmeyer" userId="36425f4a-c74e-4829-90e4-e64f4da80c3b" providerId="ADAL" clId="{BCF7C940-0783-AD48-9B9D-6B8B22C47873}" dt="2023-07-23T17:43:11.659" v="1341" actId="1076"/>
          <ac:picMkLst>
            <pc:docMk/>
            <pc:sldMk cId="2581542744" sldId="264"/>
            <ac:picMk id="7" creationId="{E209BB14-4FBD-1A7B-EA7D-9A8EB41F7FB7}"/>
          </ac:picMkLst>
        </pc:picChg>
      </pc:sldChg>
      <pc:sldChg chg="addSp delSp modSp add del mod ord modNotesTx">
        <pc:chgData name="Charles Schatmeyer" userId="36425f4a-c74e-4829-90e4-e64f4da80c3b" providerId="ADAL" clId="{BCF7C940-0783-AD48-9B9D-6B8B22C47873}" dt="2023-07-25T16:56:22.088" v="2330" actId="2696"/>
        <pc:sldMkLst>
          <pc:docMk/>
          <pc:sldMk cId="257027515" sldId="265"/>
        </pc:sldMkLst>
        <pc:spChg chg="add mod">
          <ac:chgData name="Charles Schatmeyer" userId="36425f4a-c74e-4829-90e4-e64f4da80c3b" providerId="ADAL" clId="{BCF7C940-0783-AD48-9B9D-6B8B22C47873}" dt="2023-07-23T22:53:41.154" v="1595" actId="1076"/>
          <ac:spMkLst>
            <pc:docMk/>
            <pc:sldMk cId="257027515" sldId="265"/>
            <ac:spMk id="5" creationId="{19172674-D829-0A9D-5434-2163C3735834}"/>
          </ac:spMkLst>
        </pc:spChg>
        <pc:spChg chg="add mod">
          <ac:chgData name="Charles Schatmeyer" userId="36425f4a-c74e-4829-90e4-e64f4da80c3b" providerId="ADAL" clId="{BCF7C940-0783-AD48-9B9D-6B8B22C47873}" dt="2023-07-23T22:53:37.718" v="1594" actId="1076"/>
          <ac:spMkLst>
            <pc:docMk/>
            <pc:sldMk cId="257027515" sldId="265"/>
            <ac:spMk id="6" creationId="{201479AA-9D81-258C-BA52-E0D58D840F07}"/>
          </ac:spMkLst>
        </pc:spChg>
        <pc:spChg chg="del mod">
          <ac:chgData name="Charles Schatmeyer" userId="36425f4a-c74e-4829-90e4-e64f4da80c3b" providerId="ADAL" clId="{BCF7C940-0783-AD48-9B9D-6B8B22C47873}" dt="2023-07-23T17:39:49.995" v="1313" actId="478"/>
          <ac:spMkLst>
            <pc:docMk/>
            <pc:sldMk cId="257027515" sldId="265"/>
            <ac:spMk id="6" creationId="{2D2CE43A-D148-E473-66F8-C15466D92150}"/>
          </ac:spMkLst>
        </pc:spChg>
        <pc:spChg chg="mod">
          <ac:chgData name="Charles Schatmeyer" userId="36425f4a-c74e-4829-90e4-e64f4da80c3b" providerId="ADAL" clId="{BCF7C940-0783-AD48-9B9D-6B8B22C47873}" dt="2023-07-23T17:39:46.211" v="1310" actId="20577"/>
          <ac:spMkLst>
            <pc:docMk/>
            <pc:sldMk cId="257027515" sldId="265"/>
            <ac:spMk id="8" creationId="{501DC19C-4EFE-22D6-DE20-7E28CF04BB2E}"/>
          </ac:spMkLst>
        </pc:spChg>
        <pc:picChg chg="add mod">
          <ac:chgData name="Charles Schatmeyer" userId="36425f4a-c74e-4829-90e4-e64f4da80c3b" providerId="ADAL" clId="{BCF7C940-0783-AD48-9B9D-6B8B22C47873}" dt="2023-07-23T22:53:08.522" v="1589" actId="14100"/>
          <ac:picMkLst>
            <pc:docMk/>
            <pc:sldMk cId="257027515" sldId="265"/>
            <ac:picMk id="3" creationId="{E8E1D073-097F-7BC8-7508-37A4EDE34A3A}"/>
          </ac:picMkLst>
        </pc:picChg>
        <pc:picChg chg="add mod">
          <ac:chgData name="Charles Schatmeyer" userId="36425f4a-c74e-4829-90e4-e64f4da80c3b" providerId="ADAL" clId="{BCF7C940-0783-AD48-9B9D-6B8B22C47873}" dt="2023-07-23T22:53:26.406" v="1592" actId="14100"/>
          <ac:picMkLst>
            <pc:docMk/>
            <pc:sldMk cId="257027515" sldId="265"/>
            <ac:picMk id="4" creationId="{20EEBE92-A771-7026-C37B-D2E918621523}"/>
          </ac:picMkLst>
        </pc:picChg>
        <pc:picChg chg="del">
          <ac:chgData name="Charles Schatmeyer" userId="36425f4a-c74e-4829-90e4-e64f4da80c3b" providerId="ADAL" clId="{BCF7C940-0783-AD48-9B9D-6B8B22C47873}" dt="2023-07-23T17:39:47.342" v="1311" actId="478"/>
          <ac:picMkLst>
            <pc:docMk/>
            <pc:sldMk cId="257027515" sldId="265"/>
            <ac:picMk id="2052" creationId="{AC26814A-DCA3-DF70-4DAC-20329B344E74}"/>
          </ac:picMkLst>
        </pc:picChg>
      </pc:sldChg>
      <pc:sldChg chg="addSp delSp add del setBg delDesignElem">
        <pc:chgData name="Charles Schatmeyer" userId="36425f4a-c74e-4829-90e4-e64f4da80c3b" providerId="ADAL" clId="{BCF7C940-0783-AD48-9B9D-6B8B22C47873}" dt="2023-07-23T17:39:39.025" v="1303"/>
        <pc:sldMkLst>
          <pc:docMk/>
          <pc:sldMk cId="1317651725" sldId="265"/>
        </pc:sldMkLst>
        <pc:spChg chg="add del">
          <ac:chgData name="Charles Schatmeyer" userId="36425f4a-c74e-4829-90e4-e64f4da80c3b" providerId="ADAL" clId="{BCF7C940-0783-AD48-9B9D-6B8B22C47873}" dt="2023-07-23T17:39:39.025" v="1303"/>
          <ac:spMkLst>
            <pc:docMk/>
            <pc:sldMk cId="1317651725" sldId="265"/>
            <ac:spMk id="2057" creationId="{AFF8D2E5-2C4E-47B1-930B-6C82B7C31331}"/>
          </ac:spMkLst>
        </pc:spChg>
        <pc:spChg chg="add del">
          <ac:chgData name="Charles Schatmeyer" userId="36425f4a-c74e-4829-90e4-e64f4da80c3b" providerId="ADAL" clId="{BCF7C940-0783-AD48-9B9D-6B8B22C47873}" dt="2023-07-23T17:39:39.025" v="1303"/>
          <ac:spMkLst>
            <pc:docMk/>
            <pc:sldMk cId="1317651725" sldId="265"/>
            <ac:spMk id="2059" creationId="{801E4ADA-0EA9-4930-846E-3C11E8BED6DD}"/>
          </ac:spMkLst>
        </pc:spChg>
        <pc:spChg chg="add del">
          <ac:chgData name="Charles Schatmeyer" userId="36425f4a-c74e-4829-90e4-e64f4da80c3b" providerId="ADAL" clId="{BCF7C940-0783-AD48-9B9D-6B8B22C47873}" dt="2023-07-23T17:39:39.025" v="1303"/>
          <ac:spMkLst>
            <pc:docMk/>
            <pc:sldMk cId="1317651725" sldId="265"/>
            <ac:spMk id="2061" creationId="{FB92FFCE-0C90-454E-AA25-D4EE9A6C39C5}"/>
          </ac:spMkLst>
        </pc:spChg>
      </pc:sldChg>
      <pc:sldChg chg="modSp mod modNotesTx">
        <pc:chgData name="Charles Schatmeyer" userId="36425f4a-c74e-4829-90e4-e64f4da80c3b" providerId="ADAL" clId="{BCF7C940-0783-AD48-9B9D-6B8B22C47873}" dt="2023-07-25T04:03:35.373" v="2254" actId="20577"/>
        <pc:sldMkLst>
          <pc:docMk/>
          <pc:sldMk cId="1577098607" sldId="266"/>
        </pc:sldMkLst>
        <pc:spChg chg="mod">
          <ac:chgData name="Charles Schatmeyer" userId="36425f4a-c74e-4829-90e4-e64f4da80c3b" providerId="ADAL" clId="{BCF7C940-0783-AD48-9B9D-6B8B22C47873}" dt="2023-07-25T04:00:28.645" v="2052" actId="1076"/>
          <ac:spMkLst>
            <pc:docMk/>
            <pc:sldMk cId="1577098607" sldId="266"/>
            <ac:spMk id="2" creationId="{FA2131EF-7348-3676-FB72-DC7471C498B4}"/>
          </ac:spMkLst>
        </pc:spChg>
        <pc:spChg chg="mod">
          <ac:chgData name="Charles Schatmeyer" userId="36425f4a-c74e-4829-90e4-e64f4da80c3b" providerId="ADAL" clId="{BCF7C940-0783-AD48-9B9D-6B8B22C47873}" dt="2023-07-25T04:03:35.373" v="2254" actId="20577"/>
          <ac:spMkLst>
            <pc:docMk/>
            <pc:sldMk cId="1577098607" sldId="266"/>
            <ac:spMk id="31" creationId="{AA86901E-3D48-C26E-2984-679486FAF3C7}"/>
          </ac:spMkLst>
        </pc:spChg>
      </pc:sldChg>
      <pc:sldChg chg="addSp delSp modSp mod setBg">
        <pc:chgData name="Charles Schatmeyer" userId="36425f4a-c74e-4829-90e4-e64f4da80c3b" providerId="ADAL" clId="{BCF7C940-0783-AD48-9B9D-6B8B22C47873}" dt="2023-07-25T03:47:25.320" v="2031" actId="113"/>
        <pc:sldMkLst>
          <pc:docMk/>
          <pc:sldMk cId="480915202" sldId="268"/>
        </pc:sldMkLst>
        <pc:spChg chg="mod">
          <ac:chgData name="Charles Schatmeyer" userId="36425f4a-c74e-4829-90e4-e64f4da80c3b" providerId="ADAL" clId="{BCF7C940-0783-AD48-9B9D-6B8B22C47873}" dt="2023-07-25T03:47:02.890" v="2027" actId="26606"/>
          <ac:spMkLst>
            <pc:docMk/>
            <pc:sldMk cId="480915202" sldId="268"/>
            <ac:spMk id="2" creationId="{533A87E0-92FD-EA86-3BBB-E77572136E2B}"/>
          </ac:spMkLst>
        </pc:spChg>
        <pc:spChg chg="del mod">
          <ac:chgData name="Charles Schatmeyer" userId="36425f4a-c74e-4829-90e4-e64f4da80c3b" providerId="ADAL" clId="{BCF7C940-0783-AD48-9B9D-6B8B22C47873}" dt="2023-07-25T03:47:02.890" v="2027" actId="26606"/>
          <ac:spMkLst>
            <pc:docMk/>
            <pc:sldMk cId="480915202" sldId="268"/>
            <ac:spMk id="3" creationId="{253279A4-C913-B75D-4FF0-0F8EDDB1BE37}"/>
          </ac:spMkLst>
        </pc:spChg>
        <pc:spChg chg="add">
          <ac:chgData name="Charles Schatmeyer" userId="36425f4a-c74e-4829-90e4-e64f4da80c3b" providerId="ADAL" clId="{BCF7C940-0783-AD48-9B9D-6B8B22C47873}" dt="2023-07-25T03:47:02.890" v="2027" actId="26606"/>
          <ac:spMkLst>
            <pc:docMk/>
            <pc:sldMk cId="480915202" sldId="268"/>
            <ac:spMk id="9" creationId="{2E442304-DDBD-4F7B-8017-36BCC863FB40}"/>
          </ac:spMkLst>
        </pc:spChg>
        <pc:spChg chg="add">
          <ac:chgData name="Charles Schatmeyer" userId="36425f4a-c74e-4829-90e4-e64f4da80c3b" providerId="ADAL" clId="{BCF7C940-0783-AD48-9B9D-6B8B22C47873}" dt="2023-07-25T03:47:02.890" v="2027" actId="26606"/>
          <ac:spMkLst>
            <pc:docMk/>
            <pc:sldMk cId="480915202" sldId="268"/>
            <ac:spMk id="11" creationId="{5E107275-3853-46FD-A241-DE4355A42675}"/>
          </ac:spMkLst>
        </pc:spChg>
        <pc:graphicFrameChg chg="add mod">
          <ac:chgData name="Charles Schatmeyer" userId="36425f4a-c74e-4829-90e4-e64f4da80c3b" providerId="ADAL" clId="{BCF7C940-0783-AD48-9B9D-6B8B22C47873}" dt="2023-07-25T03:47:25.320" v="2031" actId="113"/>
          <ac:graphicFrameMkLst>
            <pc:docMk/>
            <pc:sldMk cId="480915202" sldId="268"/>
            <ac:graphicFrameMk id="5" creationId="{F51F40A9-CDEF-3BD5-93D8-0EBE1E703282}"/>
          </ac:graphicFrameMkLst>
        </pc:graphicFrameChg>
      </pc:sldChg>
      <pc:sldChg chg="addSp delSp modSp new mod setBg">
        <pc:chgData name="Charles Schatmeyer" userId="36425f4a-c74e-4829-90e4-e64f4da80c3b" providerId="ADAL" clId="{BCF7C940-0783-AD48-9B9D-6B8B22C47873}" dt="2023-07-25T03:30:34.611" v="1620" actId="1076"/>
        <pc:sldMkLst>
          <pc:docMk/>
          <pc:sldMk cId="2094141980" sldId="269"/>
        </pc:sldMkLst>
        <pc:spChg chg="mod">
          <ac:chgData name="Charles Schatmeyer" userId="36425f4a-c74e-4829-90e4-e64f4da80c3b" providerId="ADAL" clId="{BCF7C940-0783-AD48-9B9D-6B8B22C47873}" dt="2023-07-25T03:30:34.611" v="1620" actId="1076"/>
          <ac:spMkLst>
            <pc:docMk/>
            <pc:sldMk cId="2094141980" sldId="269"/>
            <ac:spMk id="2" creationId="{870E4B88-A222-1D37-5B7F-9067C505806C}"/>
          </ac:spMkLst>
        </pc:spChg>
        <pc:spChg chg="add mod">
          <ac:chgData name="Charles Schatmeyer" userId="36425f4a-c74e-4829-90e4-e64f4da80c3b" providerId="ADAL" clId="{BCF7C940-0783-AD48-9B9D-6B8B22C47873}" dt="2023-07-25T03:30:29.301" v="1619" actId="1076"/>
          <ac:spMkLst>
            <pc:docMk/>
            <pc:sldMk cId="2094141980" sldId="269"/>
            <ac:spMk id="3" creationId="{A6152574-B7C6-D57D-A05E-45F506DC4992}"/>
          </ac:spMkLst>
        </pc:spChg>
        <pc:spChg chg="add del">
          <ac:chgData name="Charles Schatmeyer" userId="36425f4a-c74e-4829-90e4-e64f4da80c3b" providerId="ADAL" clId="{BCF7C940-0783-AD48-9B9D-6B8B22C47873}" dt="2023-07-25T03:29:36.915" v="1610" actId="26606"/>
          <ac:spMkLst>
            <pc:docMk/>
            <pc:sldMk cId="2094141980" sldId="269"/>
            <ac:spMk id="7" creationId="{D278ADA9-6383-4BDD-80D2-8899A402687B}"/>
          </ac:spMkLst>
        </pc:spChg>
        <pc:spChg chg="add del">
          <ac:chgData name="Charles Schatmeyer" userId="36425f4a-c74e-4829-90e4-e64f4da80c3b" providerId="ADAL" clId="{BCF7C940-0783-AD48-9B9D-6B8B22C47873}" dt="2023-07-25T03:29:36.915" v="1610" actId="26606"/>
          <ac:spMkLst>
            <pc:docMk/>
            <pc:sldMk cId="2094141980" sldId="269"/>
            <ac:spMk id="9" creationId="{484B7147-B0F6-40ED-B5A2-FF72BC8198B6}"/>
          </ac:spMkLst>
        </pc:spChg>
        <pc:spChg chg="add del">
          <ac:chgData name="Charles Schatmeyer" userId="36425f4a-c74e-4829-90e4-e64f4da80c3b" providerId="ADAL" clId="{BCF7C940-0783-AD48-9B9D-6B8B22C47873}" dt="2023-07-25T03:29:36.915" v="1610" actId="26606"/>
          <ac:spMkLst>
            <pc:docMk/>
            <pc:sldMk cId="2094141980" sldId="269"/>
            <ac:spMk id="11" creationId="{B36D2DE0-0628-4A9A-A59D-7BA8B5EB3022}"/>
          </ac:spMkLst>
        </pc:spChg>
        <pc:spChg chg="add del">
          <ac:chgData name="Charles Schatmeyer" userId="36425f4a-c74e-4829-90e4-e64f4da80c3b" providerId="ADAL" clId="{BCF7C940-0783-AD48-9B9D-6B8B22C47873}" dt="2023-07-25T03:29:36.915" v="1610" actId="26606"/>
          <ac:spMkLst>
            <pc:docMk/>
            <pc:sldMk cId="2094141980" sldId="269"/>
            <ac:spMk id="13" creationId="{48E405C9-94BE-41DA-928C-DEC9A8550E9F}"/>
          </ac:spMkLst>
        </pc:spChg>
        <pc:spChg chg="add del">
          <ac:chgData name="Charles Schatmeyer" userId="36425f4a-c74e-4829-90e4-e64f4da80c3b" providerId="ADAL" clId="{BCF7C940-0783-AD48-9B9D-6B8B22C47873}" dt="2023-07-25T03:29:36.915" v="1610" actId="26606"/>
          <ac:spMkLst>
            <pc:docMk/>
            <pc:sldMk cId="2094141980" sldId="269"/>
            <ac:spMk id="15" creationId="{D2091A72-D5BB-42AC-8FD3-F7747D90861E}"/>
          </ac:spMkLst>
        </pc:spChg>
        <pc:spChg chg="add del">
          <ac:chgData name="Charles Schatmeyer" userId="36425f4a-c74e-4829-90e4-e64f4da80c3b" providerId="ADAL" clId="{BCF7C940-0783-AD48-9B9D-6B8B22C47873}" dt="2023-07-25T03:29:36.915" v="1610" actId="26606"/>
          <ac:spMkLst>
            <pc:docMk/>
            <pc:sldMk cId="2094141980" sldId="269"/>
            <ac:spMk id="17" creationId="{6ED12BFC-A737-46AF-8411-481112D54B0C}"/>
          </ac:spMkLst>
        </pc:spChg>
      </pc:sldChg>
      <pc:sldChg chg="new del">
        <pc:chgData name="Charles Schatmeyer" userId="36425f4a-c74e-4829-90e4-e64f4da80c3b" providerId="ADAL" clId="{BCF7C940-0783-AD48-9B9D-6B8B22C47873}" dt="2023-07-25T16:51:59.841" v="2257" actId="680"/>
        <pc:sldMkLst>
          <pc:docMk/>
          <pc:sldMk cId="160001665" sldId="272"/>
        </pc:sldMkLst>
      </pc:sldChg>
      <pc:sldChg chg="delSp add del setBg delDesignElem">
        <pc:chgData name="Charles Schatmeyer" userId="36425f4a-c74e-4829-90e4-e64f4da80c3b" providerId="ADAL" clId="{BCF7C940-0783-AD48-9B9D-6B8B22C47873}" dt="2023-07-25T16:52:04.312" v="2260" actId="2696"/>
        <pc:sldMkLst>
          <pc:docMk/>
          <pc:sldMk cId="921817663" sldId="272"/>
        </pc:sldMkLst>
        <pc:spChg chg="del">
          <ac:chgData name="Charles Schatmeyer" userId="36425f4a-c74e-4829-90e4-e64f4da80c3b" providerId="ADAL" clId="{BCF7C940-0783-AD48-9B9D-6B8B22C47873}" dt="2023-07-25T16:52:01.430" v="2259"/>
          <ac:spMkLst>
            <pc:docMk/>
            <pc:sldMk cId="921817663" sldId="272"/>
            <ac:spMk id="12" creationId="{AFF8D2E5-2C4E-47B1-930B-6C82B7C31331}"/>
          </ac:spMkLst>
        </pc:spChg>
        <pc:spChg chg="del">
          <ac:chgData name="Charles Schatmeyer" userId="36425f4a-c74e-4829-90e4-e64f4da80c3b" providerId="ADAL" clId="{BCF7C940-0783-AD48-9B9D-6B8B22C47873}" dt="2023-07-25T16:52:01.430" v="2259"/>
          <ac:spMkLst>
            <pc:docMk/>
            <pc:sldMk cId="921817663" sldId="272"/>
            <ac:spMk id="14" creationId="{801E4ADA-0EA9-4930-846E-3C11E8BED6DD}"/>
          </ac:spMkLst>
        </pc:spChg>
        <pc:spChg chg="del">
          <ac:chgData name="Charles Schatmeyer" userId="36425f4a-c74e-4829-90e4-e64f4da80c3b" providerId="ADAL" clId="{BCF7C940-0783-AD48-9B9D-6B8B22C47873}" dt="2023-07-25T16:52:01.430" v="2259"/>
          <ac:spMkLst>
            <pc:docMk/>
            <pc:sldMk cId="921817663" sldId="272"/>
            <ac:spMk id="16" creationId="{FB92FFCE-0C90-454E-AA25-D4EE9A6C39C5}"/>
          </ac:spMkLst>
        </pc:spChg>
      </pc:sldChg>
      <pc:sldChg chg="addSp delSp modSp add mod ord">
        <pc:chgData name="Charles Schatmeyer" userId="36425f4a-c74e-4829-90e4-e64f4da80c3b" providerId="ADAL" clId="{BCF7C940-0783-AD48-9B9D-6B8B22C47873}" dt="2023-07-25T17:05:31.163" v="2386" actId="1076"/>
        <pc:sldMkLst>
          <pc:docMk/>
          <pc:sldMk cId="3090748516" sldId="272"/>
        </pc:sldMkLst>
        <pc:spChg chg="mod">
          <ac:chgData name="Charles Schatmeyer" userId="36425f4a-c74e-4829-90e4-e64f4da80c3b" providerId="ADAL" clId="{BCF7C940-0783-AD48-9B9D-6B8B22C47873}" dt="2023-07-25T16:54:53.054" v="2318" actId="14100"/>
          <ac:spMkLst>
            <pc:docMk/>
            <pc:sldMk cId="3090748516" sldId="272"/>
            <ac:spMk id="3" creationId="{48BF6743-10E6-53C3-07EF-17DEA065EA45}"/>
          </ac:spMkLst>
        </pc:spChg>
        <pc:spChg chg="mod">
          <ac:chgData name="Charles Schatmeyer" userId="36425f4a-c74e-4829-90e4-e64f4da80c3b" providerId="ADAL" clId="{BCF7C940-0783-AD48-9B9D-6B8B22C47873}" dt="2023-07-25T16:57:19.635" v="2343" actId="1076"/>
          <ac:spMkLst>
            <pc:docMk/>
            <pc:sldMk cId="3090748516" sldId="272"/>
            <ac:spMk id="6" creationId="{2D2CE43A-D148-E473-66F8-C15466D92150}"/>
          </ac:spMkLst>
        </pc:spChg>
        <pc:spChg chg="mod">
          <ac:chgData name="Charles Schatmeyer" userId="36425f4a-c74e-4829-90e4-e64f4da80c3b" providerId="ADAL" clId="{BCF7C940-0783-AD48-9B9D-6B8B22C47873}" dt="2023-07-25T16:55:54.737" v="2326" actId="1076"/>
          <ac:spMkLst>
            <pc:docMk/>
            <pc:sldMk cId="3090748516" sldId="272"/>
            <ac:spMk id="7" creationId="{ADF49A72-FDD1-FA7D-AFE1-646A867C4AE6}"/>
          </ac:spMkLst>
        </pc:spChg>
        <pc:spChg chg="add del mod">
          <ac:chgData name="Charles Schatmeyer" userId="36425f4a-c74e-4829-90e4-e64f4da80c3b" providerId="ADAL" clId="{BCF7C940-0783-AD48-9B9D-6B8B22C47873}" dt="2023-07-25T16:54:15.466" v="2289" actId="478"/>
          <ac:spMkLst>
            <pc:docMk/>
            <pc:sldMk cId="3090748516" sldId="272"/>
            <ac:spMk id="8" creationId="{95A87F93-1DD4-A95E-552C-0026A289E5F5}"/>
          </ac:spMkLst>
        </pc:spChg>
        <pc:spChg chg="add mod">
          <ac:chgData name="Charles Schatmeyer" userId="36425f4a-c74e-4829-90e4-e64f4da80c3b" providerId="ADAL" clId="{BCF7C940-0783-AD48-9B9D-6B8B22C47873}" dt="2023-07-25T16:55:59.137" v="2327" actId="1076"/>
          <ac:spMkLst>
            <pc:docMk/>
            <pc:sldMk cId="3090748516" sldId="272"/>
            <ac:spMk id="10" creationId="{2795FF04-2035-F5CC-68EF-EA1031E349C8}"/>
          </ac:spMkLst>
        </pc:spChg>
        <pc:spChg chg="add mod">
          <ac:chgData name="Charles Schatmeyer" userId="36425f4a-c74e-4829-90e4-e64f4da80c3b" providerId="ADAL" clId="{BCF7C940-0783-AD48-9B9D-6B8B22C47873}" dt="2023-07-25T16:57:16.838" v="2342" actId="1076"/>
          <ac:spMkLst>
            <pc:docMk/>
            <pc:sldMk cId="3090748516" sldId="272"/>
            <ac:spMk id="11" creationId="{8B15FABB-07A8-717A-3B9B-142E2713DF81}"/>
          </ac:spMkLst>
        </pc:spChg>
        <pc:spChg chg="add mod">
          <ac:chgData name="Charles Schatmeyer" userId="36425f4a-c74e-4829-90e4-e64f4da80c3b" providerId="ADAL" clId="{BCF7C940-0783-AD48-9B9D-6B8B22C47873}" dt="2023-07-25T16:58:13.596" v="2366" actId="20577"/>
          <ac:spMkLst>
            <pc:docMk/>
            <pc:sldMk cId="3090748516" sldId="272"/>
            <ac:spMk id="15" creationId="{387F3E49-B7D5-1AEA-3241-5048E7E898A7}"/>
          </ac:spMkLst>
        </pc:spChg>
        <pc:picChg chg="add mod">
          <ac:chgData name="Charles Schatmeyer" userId="36425f4a-c74e-4829-90e4-e64f4da80c3b" providerId="ADAL" clId="{BCF7C940-0783-AD48-9B9D-6B8B22C47873}" dt="2023-07-25T16:54:19.122" v="2291" actId="1076"/>
          <ac:picMkLst>
            <pc:docMk/>
            <pc:sldMk cId="3090748516" sldId="272"/>
            <ac:picMk id="4" creationId="{2A49E76F-635F-92C6-F9FE-22A1E7B8D1DE}"/>
          </ac:picMkLst>
        </pc:picChg>
        <pc:picChg chg="mod">
          <ac:chgData name="Charles Schatmeyer" userId="36425f4a-c74e-4829-90e4-e64f4da80c3b" providerId="ADAL" clId="{BCF7C940-0783-AD48-9B9D-6B8B22C47873}" dt="2023-07-25T16:57:32.292" v="2344" actId="1076"/>
          <ac:picMkLst>
            <pc:docMk/>
            <pc:sldMk cId="3090748516" sldId="272"/>
            <ac:picMk id="5" creationId="{F8F36AB1-F058-422D-AE22-185D10026168}"/>
          </ac:picMkLst>
        </pc:picChg>
        <pc:picChg chg="add mod">
          <ac:chgData name="Charles Schatmeyer" userId="36425f4a-c74e-4829-90e4-e64f4da80c3b" providerId="ADAL" clId="{BCF7C940-0783-AD48-9B9D-6B8B22C47873}" dt="2023-07-25T16:59:20.418" v="2375" actId="1076"/>
          <ac:picMkLst>
            <pc:docMk/>
            <pc:sldMk cId="3090748516" sldId="272"/>
            <ac:picMk id="9" creationId="{1DB1AF8A-6383-3356-EADF-12F19D0F5AC5}"/>
          </ac:picMkLst>
        </pc:picChg>
        <pc:picChg chg="add mod">
          <ac:chgData name="Charles Schatmeyer" userId="36425f4a-c74e-4829-90e4-e64f4da80c3b" providerId="ADAL" clId="{BCF7C940-0783-AD48-9B9D-6B8B22C47873}" dt="2023-07-25T16:57:55.934" v="2352" actId="1076"/>
          <ac:picMkLst>
            <pc:docMk/>
            <pc:sldMk cId="3090748516" sldId="272"/>
            <ac:picMk id="13" creationId="{A88FABBA-FF0B-3134-2818-DC8255C604D8}"/>
          </ac:picMkLst>
        </pc:picChg>
        <pc:picChg chg="add del mod">
          <ac:chgData name="Charles Schatmeyer" userId="36425f4a-c74e-4829-90e4-e64f4da80c3b" providerId="ADAL" clId="{BCF7C940-0783-AD48-9B9D-6B8B22C47873}" dt="2023-07-25T17:03:50.528" v="2381" actId="478"/>
          <ac:picMkLst>
            <pc:docMk/>
            <pc:sldMk cId="3090748516" sldId="272"/>
            <ac:picMk id="1026" creationId="{28EAECD1-D8B7-8DF1-5D38-75FFF4D77A96}"/>
          </ac:picMkLst>
        </pc:picChg>
        <pc:picChg chg="add mod">
          <ac:chgData name="Charles Schatmeyer" userId="36425f4a-c74e-4829-90e4-e64f4da80c3b" providerId="ADAL" clId="{BCF7C940-0783-AD48-9B9D-6B8B22C47873}" dt="2023-07-25T17:05:31.163" v="2386" actId="1076"/>
          <ac:picMkLst>
            <pc:docMk/>
            <pc:sldMk cId="3090748516" sldId="272"/>
            <ac:picMk id="1028" creationId="{C7E2EF52-F1B0-C015-03CA-428F0C878D6D}"/>
          </ac:picMkLst>
        </pc:picChg>
        <pc:cxnChg chg="add mod">
          <ac:chgData name="Charles Schatmeyer" userId="36425f4a-c74e-4829-90e4-e64f4da80c3b" providerId="ADAL" clId="{BCF7C940-0783-AD48-9B9D-6B8B22C47873}" dt="2023-07-25T16:58:53.635" v="2370" actId="1076"/>
          <ac:cxnSpMkLst>
            <pc:docMk/>
            <pc:sldMk cId="3090748516" sldId="272"/>
            <ac:cxnSpMk id="18" creationId="{46BB6E80-34DA-EAE5-2FC5-A0728E3F77E1}"/>
          </ac:cxnSpMkLst>
        </pc:cxnChg>
        <pc:cxnChg chg="add mod">
          <ac:chgData name="Charles Schatmeyer" userId="36425f4a-c74e-4829-90e4-e64f4da80c3b" providerId="ADAL" clId="{BCF7C940-0783-AD48-9B9D-6B8B22C47873}" dt="2023-07-25T16:58:59.937" v="2372" actId="1076"/>
          <ac:cxnSpMkLst>
            <pc:docMk/>
            <pc:sldMk cId="3090748516" sldId="272"/>
            <ac:cxnSpMk id="19" creationId="{40DAA6AC-4C84-0D0C-5F92-0F483B065DDF}"/>
          </ac:cxnSpMkLst>
        </pc:cxnChg>
      </pc:sldChg>
      <pc:sldChg chg="addSp delSp modSp mod">
        <pc:chgData name="Charles Schatmeyer" userId="36425f4a-c74e-4829-90e4-e64f4da80c3b" providerId="ADAL" clId="{BCF7C940-0783-AD48-9B9D-6B8B22C47873}" dt="2023-07-25T17:11:16.546" v="2460" actId="478"/>
        <pc:sldMkLst>
          <pc:docMk/>
          <pc:sldMk cId="1822488677" sldId="273"/>
        </pc:sldMkLst>
        <pc:spChg chg="add del mod">
          <ac:chgData name="Charles Schatmeyer" userId="36425f4a-c74e-4829-90e4-e64f4da80c3b" providerId="ADAL" clId="{BCF7C940-0783-AD48-9B9D-6B8B22C47873}" dt="2023-07-25T17:11:11.588" v="2457" actId="478"/>
          <ac:spMkLst>
            <pc:docMk/>
            <pc:sldMk cId="1822488677" sldId="273"/>
            <ac:spMk id="3" creationId="{B6966614-5B9C-2C37-33E2-57D3C6DC338A}"/>
          </ac:spMkLst>
        </pc:spChg>
        <pc:spChg chg="add del mod">
          <ac:chgData name="Charles Schatmeyer" userId="36425f4a-c74e-4829-90e4-e64f4da80c3b" providerId="ADAL" clId="{BCF7C940-0783-AD48-9B9D-6B8B22C47873}" dt="2023-07-25T17:11:12.954" v="2458" actId="478"/>
          <ac:spMkLst>
            <pc:docMk/>
            <pc:sldMk cId="1822488677" sldId="273"/>
            <ac:spMk id="4" creationId="{2485DBE6-51EE-0614-ABE0-B07975F7F68C}"/>
          </ac:spMkLst>
        </pc:spChg>
        <pc:spChg chg="add del mod">
          <ac:chgData name="Charles Schatmeyer" userId="36425f4a-c74e-4829-90e4-e64f4da80c3b" providerId="ADAL" clId="{BCF7C940-0783-AD48-9B9D-6B8B22C47873}" dt="2023-07-25T17:11:14.172" v="2459" actId="478"/>
          <ac:spMkLst>
            <pc:docMk/>
            <pc:sldMk cId="1822488677" sldId="273"/>
            <ac:spMk id="5" creationId="{7679C3FE-8AFC-0EE9-1CE6-1F7CFD1C2CA0}"/>
          </ac:spMkLst>
        </pc:spChg>
        <pc:spChg chg="add del mod">
          <ac:chgData name="Charles Schatmeyer" userId="36425f4a-c74e-4829-90e4-e64f4da80c3b" providerId="ADAL" clId="{BCF7C940-0783-AD48-9B9D-6B8B22C47873}" dt="2023-07-25T17:11:16.546" v="2460" actId="478"/>
          <ac:spMkLst>
            <pc:docMk/>
            <pc:sldMk cId="1822488677" sldId="273"/>
            <ac:spMk id="6" creationId="{E6198EEF-E92D-2EDC-F592-C4048BD4D70F}"/>
          </ac:spMkLst>
        </pc:spChg>
        <pc:spChg chg="mod">
          <ac:chgData name="Charles Schatmeyer" userId="36425f4a-c74e-4829-90e4-e64f4da80c3b" providerId="ADAL" clId="{BCF7C940-0783-AD48-9B9D-6B8B22C47873}" dt="2023-07-25T17:10:07.328" v="2399" actId="27636"/>
          <ac:spMkLst>
            <pc:docMk/>
            <pc:sldMk cId="1822488677" sldId="273"/>
            <ac:spMk id="20" creationId="{3FF6BAA0-84F5-7357-EA2C-F01193486EBB}"/>
          </ac:spMkLst>
        </pc:spChg>
      </pc:sldChg>
    </pc:docChg>
  </pc:docChgLst>
  <pc:docChgLst>
    <pc:chgData name="Rocco Tropea" userId="S::tropea.r@northeastern.edu::84229e3f-ae8a-43e1-9dda-219454415935" providerId="AD" clId="Web-{0EB4046D-8381-439E-9FE1-680E3F8D7790}"/>
    <pc:docChg chg="modSld">
      <pc:chgData name="Rocco Tropea" userId="S::tropea.r@northeastern.edu::84229e3f-ae8a-43e1-9dda-219454415935" providerId="AD" clId="Web-{0EB4046D-8381-439E-9FE1-680E3F8D7790}" dt="2023-12-07T04:35:01.481" v="2"/>
      <pc:docMkLst>
        <pc:docMk/>
      </pc:docMkLst>
      <pc:sldChg chg="modNotes">
        <pc:chgData name="Rocco Tropea" userId="S::tropea.r@northeastern.edu::84229e3f-ae8a-43e1-9dda-219454415935" providerId="AD" clId="Web-{0EB4046D-8381-439E-9FE1-680E3F8D7790}" dt="2023-12-07T04:35:01.481" v="2"/>
        <pc:sldMkLst>
          <pc:docMk/>
          <pc:sldMk cId="992009765" sldId="290"/>
        </pc:sldMkLst>
      </pc:sldChg>
    </pc:docChg>
  </pc:docChgLst>
  <pc:docChgLst>
    <pc:chgData name="Aaron Leach" userId="S::leach.aa@northeastern.edu::74bbb50a-c84c-4753-9d7c-7d7dd9aaaa79" providerId="AD" clId="Web-{563A6B5B-1374-4DA7-8FBC-B7ADD948D467}"/>
    <pc:docChg chg="modSld">
      <pc:chgData name="Aaron Leach" userId="S::leach.aa@northeastern.edu::74bbb50a-c84c-4753-9d7c-7d7dd9aaaa79" providerId="AD" clId="Web-{563A6B5B-1374-4DA7-8FBC-B7ADD948D467}" dt="2023-07-25T16:57:42.057" v="6" actId="20577"/>
      <pc:docMkLst>
        <pc:docMk/>
      </pc:docMkLst>
      <pc:sldChg chg="modSp">
        <pc:chgData name="Aaron Leach" userId="S::leach.aa@northeastern.edu::74bbb50a-c84c-4753-9d7c-7d7dd9aaaa79" providerId="AD" clId="Web-{563A6B5B-1374-4DA7-8FBC-B7ADD948D467}" dt="2023-07-25T16:57:42.057" v="6" actId="20577"/>
        <pc:sldMkLst>
          <pc:docMk/>
          <pc:sldMk cId="2581542744" sldId="264"/>
        </pc:sldMkLst>
        <pc:spChg chg="mod">
          <ac:chgData name="Aaron Leach" userId="S::leach.aa@northeastern.edu::74bbb50a-c84c-4753-9d7c-7d7dd9aaaa79" providerId="AD" clId="Web-{563A6B5B-1374-4DA7-8FBC-B7ADD948D467}" dt="2023-07-25T16:57:42.057" v="6" actId="20577"/>
          <ac:spMkLst>
            <pc:docMk/>
            <pc:sldMk cId="2581542744" sldId="264"/>
            <ac:spMk id="31" creationId="{AA86901E-3D48-C26E-2984-679486FAF3C7}"/>
          </ac:spMkLst>
        </pc:spChg>
      </pc:sldChg>
    </pc:docChg>
  </pc:docChgLst>
  <pc:docChgLst>
    <pc:chgData name="Jordan Abi Nader" userId="S::abinader.j@northeastern.edu::cab99ee4-9b21-4338-a2af-f7b4ea7c4e69" providerId="AD" clId="Web-{142DA54A-79D7-434F-BA20-BFC5364B1255}"/>
    <pc:docChg chg="sldOrd">
      <pc:chgData name="Jordan Abi Nader" userId="S::abinader.j@northeastern.edu::cab99ee4-9b21-4338-a2af-f7b4ea7c4e69" providerId="AD" clId="Web-{142DA54A-79D7-434F-BA20-BFC5364B1255}" dt="2023-12-05T03:40:30.755" v="1"/>
      <pc:docMkLst>
        <pc:docMk/>
      </pc:docMkLst>
      <pc:sldChg chg="ord">
        <pc:chgData name="Jordan Abi Nader" userId="S::abinader.j@northeastern.edu::cab99ee4-9b21-4338-a2af-f7b4ea7c4e69" providerId="AD" clId="Web-{142DA54A-79D7-434F-BA20-BFC5364B1255}" dt="2023-12-05T03:40:30.755" v="1"/>
        <pc:sldMkLst>
          <pc:docMk/>
          <pc:sldMk cId="3448252088" sldId="280"/>
        </pc:sldMkLst>
      </pc:sldChg>
    </pc:docChg>
  </pc:docChgLst>
  <pc:docChgLst>
    <pc:chgData name="Benjamin Veghte" userId="S::veghte.b@northeastern.edu::20b1fc29-10b4-4c25-b057-071df572a5dc" providerId="AD" clId="Web-{C74611AA-576B-4FE9-B064-36DDD8AC2963}"/>
    <pc:docChg chg="addSld delSld modSld sldOrd">
      <pc:chgData name="Benjamin Veghte" userId="S::veghte.b@northeastern.edu::20b1fc29-10b4-4c25-b057-071df572a5dc" providerId="AD" clId="Web-{C74611AA-576B-4FE9-B064-36DDD8AC2963}" dt="2023-07-25T17:13:32.691" v="422"/>
      <pc:docMkLst>
        <pc:docMk/>
      </pc:docMkLst>
      <pc:sldChg chg="modSp del">
        <pc:chgData name="Benjamin Veghte" userId="S::veghte.b@northeastern.edu::20b1fc29-10b4-4c25-b057-071df572a5dc" providerId="AD" clId="Web-{C74611AA-576B-4FE9-B064-36DDD8AC2963}" dt="2023-07-25T17:13:32.691" v="422"/>
        <pc:sldMkLst>
          <pc:docMk/>
          <pc:sldMk cId="4075345705" sldId="258"/>
        </pc:sldMkLst>
        <pc:spChg chg="mod">
          <ac:chgData name="Benjamin Veghte" userId="S::veghte.b@northeastern.edu::20b1fc29-10b4-4c25-b057-071df572a5dc" providerId="AD" clId="Web-{C74611AA-576B-4FE9-B064-36DDD8AC2963}" dt="2023-07-25T16:51:02.144" v="177" actId="20577"/>
          <ac:spMkLst>
            <pc:docMk/>
            <pc:sldMk cId="4075345705" sldId="258"/>
            <ac:spMk id="2" creationId="{D35CBB4F-39D2-F25F-C8D1-860E7BF37B39}"/>
          </ac:spMkLst>
        </pc:spChg>
        <pc:graphicFrameChg chg="modGraphic">
          <ac:chgData name="Benjamin Veghte" userId="S::veghte.b@northeastern.edu::20b1fc29-10b4-4c25-b057-071df572a5dc" providerId="AD" clId="Web-{C74611AA-576B-4FE9-B064-36DDD8AC2963}" dt="2023-07-25T16:40:15.465" v="19"/>
          <ac:graphicFrameMkLst>
            <pc:docMk/>
            <pc:sldMk cId="4075345705" sldId="258"/>
            <ac:graphicFrameMk id="31" creationId="{6FAA68AD-75D6-80A7-9C3F-7E486A517096}"/>
          </ac:graphicFrameMkLst>
        </pc:graphicFrameChg>
      </pc:sldChg>
      <pc:sldChg chg="addSp modSp del">
        <pc:chgData name="Benjamin Veghte" userId="S::veghte.b@northeastern.edu::20b1fc29-10b4-4c25-b057-071df572a5dc" providerId="AD" clId="Web-{C74611AA-576B-4FE9-B064-36DDD8AC2963}" dt="2023-07-25T17:11:33.109" v="419"/>
        <pc:sldMkLst>
          <pc:docMk/>
          <pc:sldMk cId="1767274406" sldId="260"/>
        </pc:sldMkLst>
        <pc:spChg chg="mod">
          <ac:chgData name="Benjamin Veghte" userId="S::veghte.b@northeastern.edu::20b1fc29-10b4-4c25-b057-071df572a5dc" providerId="AD" clId="Web-{C74611AA-576B-4FE9-B064-36DDD8AC2963}" dt="2023-07-25T17:05:36.596" v="347" actId="14100"/>
          <ac:spMkLst>
            <pc:docMk/>
            <pc:sldMk cId="1767274406" sldId="260"/>
            <ac:spMk id="2" creationId="{4BAC47B3-15BD-ABC4-2B2D-4A716A27DD08}"/>
          </ac:spMkLst>
        </pc:spChg>
        <pc:spChg chg="add">
          <ac:chgData name="Benjamin Veghte" userId="S::veghte.b@northeastern.edu::20b1fc29-10b4-4c25-b057-071df572a5dc" providerId="AD" clId="Web-{C74611AA-576B-4FE9-B064-36DDD8AC2963}" dt="2023-07-25T17:06:28.223" v="355"/>
          <ac:spMkLst>
            <pc:docMk/>
            <pc:sldMk cId="1767274406" sldId="260"/>
            <ac:spMk id="6" creationId="{2431336A-1295-B5EC-35EA-991CD76F9C48}"/>
          </ac:spMkLst>
        </pc:spChg>
        <pc:spChg chg="add mod ord">
          <ac:chgData name="Benjamin Veghte" userId="S::veghte.b@northeastern.edu::20b1fc29-10b4-4c25-b057-071df572a5dc" providerId="AD" clId="Web-{C74611AA-576B-4FE9-B064-36DDD8AC2963}" dt="2023-07-25T17:06:20.254" v="354" actId="14100"/>
          <ac:spMkLst>
            <pc:docMk/>
            <pc:sldMk cId="1767274406" sldId="260"/>
            <ac:spMk id="8" creationId="{A505AA42-11F2-FCB9-07D8-8FA71B1334D6}"/>
          </ac:spMkLst>
        </pc:spChg>
        <pc:spChg chg="add">
          <ac:chgData name="Benjamin Veghte" userId="S::veghte.b@northeastern.edu::20b1fc29-10b4-4c25-b057-071df572a5dc" providerId="AD" clId="Web-{C74611AA-576B-4FE9-B064-36DDD8AC2963}" dt="2023-07-25T17:06:28.379" v="356"/>
          <ac:spMkLst>
            <pc:docMk/>
            <pc:sldMk cId="1767274406" sldId="260"/>
            <ac:spMk id="9" creationId="{4128AD6D-D933-7173-6FCA-AA2EA8FA9251}"/>
          </ac:spMkLst>
        </pc:spChg>
        <pc:spChg chg="add">
          <ac:chgData name="Benjamin Veghte" userId="S::veghte.b@northeastern.edu::20b1fc29-10b4-4c25-b057-071df572a5dc" providerId="AD" clId="Web-{C74611AA-576B-4FE9-B064-36DDD8AC2963}" dt="2023-07-25T17:06:33.942" v="357"/>
          <ac:spMkLst>
            <pc:docMk/>
            <pc:sldMk cId="1767274406" sldId="260"/>
            <ac:spMk id="10" creationId="{FD6B2DA8-01C7-2D5E-E571-16B301C8E653}"/>
          </ac:spMkLst>
        </pc:spChg>
      </pc:sldChg>
      <pc:sldChg chg="modSp">
        <pc:chgData name="Benjamin Veghte" userId="S::veghte.b@northeastern.edu::20b1fc29-10b4-4c25-b057-071df572a5dc" providerId="AD" clId="Web-{C74611AA-576B-4FE9-B064-36DDD8AC2963}" dt="2023-07-25T16:39:28.791" v="15" actId="20577"/>
        <pc:sldMkLst>
          <pc:docMk/>
          <pc:sldMk cId="1577098607" sldId="266"/>
        </pc:sldMkLst>
        <pc:spChg chg="mod">
          <ac:chgData name="Benjamin Veghte" userId="S::veghte.b@northeastern.edu::20b1fc29-10b4-4c25-b057-071df572a5dc" providerId="AD" clId="Web-{C74611AA-576B-4FE9-B064-36DDD8AC2963}" dt="2023-07-25T16:39:28.791" v="15" actId="20577"/>
          <ac:spMkLst>
            <pc:docMk/>
            <pc:sldMk cId="1577098607" sldId="266"/>
            <ac:spMk id="31" creationId="{AA86901E-3D48-C26E-2984-679486FAF3C7}"/>
          </ac:spMkLst>
        </pc:spChg>
      </pc:sldChg>
      <pc:sldChg chg="modSp">
        <pc:chgData name="Benjamin Veghte" userId="S::veghte.b@northeastern.edu::20b1fc29-10b4-4c25-b057-071df572a5dc" providerId="AD" clId="Web-{C74611AA-576B-4FE9-B064-36DDD8AC2963}" dt="2023-07-25T17:12:05.954" v="420" actId="14100"/>
        <pc:sldMkLst>
          <pc:docMk/>
          <pc:sldMk cId="1913617440" sldId="267"/>
        </pc:sldMkLst>
        <pc:spChg chg="mod">
          <ac:chgData name="Benjamin Veghte" userId="S::veghte.b@northeastern.edu::20b1fc29-10b4-4c25-b057-071df572a5dc" providerId="AD" clId="Web-{C74611AA-576B-4FE9-B064-36DDD8AC2963}" dt="2023-07-25T17:12:05.954" v="420" actId="14100"/>
          <ac:spMkLst>
            <pc:docMk/>
            <pc:sldMk cId="1913617440" sldId="267"/>
            <ac:spMk id="9" creationId="{64A56A41-D11D-F641-0F7E-72AB032C529A}"/>
          </ac:spMkLst>
        </pc:spChg>
      </pc:sldChg>
      <pc:sldChg chg="modSp">
        <pc:chgData name="Benjamin Veghte" userId="S::veghte.b@northeastern.edu::20b1fc29-10b4-4c25-b057-071df572a5dc" providerId="AD" clId="Web-{C74611AA-576B-4FE9-B064-36DDD8AC2963}" dt="2023-07-25T16:39:38.854" v="18" actId="20577"/>
        <pc:sldMkLst>
          <pc:docMk/>
          <pc:sldMk cId="480915202" sldId="268"/>
        </pc:sldMkLst>
        <pc:graphicFrameChg chg="modGraphic">
          <ac:chgData name="Benjamin Veghte" userId="S::veghte.b@northeastern.edu::20b1fc29-10b4-4c25-b057-071df572a5dc" providerId="AD" clId="Web-{C74611AA-576B-4FE9-B064-36DDD8AC2963}" dt="2023-07-25T16:39:38.854" v="18" actId="20577"/>
          <ac:graphicFrameMkLst>
            <pc:docMk/>
            <pc:sldMk cId="480915202" sldId="268"/>
            <ac:graphicFrameMk id="5" creationId="{F51F40A9-CDEF-3BD5-93D8-0EBE1E703282}"/>
          </ac:graphicFrameMkLst>
        </pc:graphicFrameChg>
      </pc:sldChg>
      <pc:sldChg chg="addSp modSp new ord">
        <pc:chgData name="Benjamin Veghte" userId="S::veghte.b@northeastern.edu::20b1fc29-10b4-4c25-b057-071df572a5dc" providerId="AD" clId="Web-{C74611AA-576B-4FE9-B064-36DDD8AC2963}" dt="2023-07-25T17:01:08.056" v="283" actId="1076"/>
        <pc:sldMkLst>
          <pc:docMk/>
          <pc:sldMk cId="2212967312" sldId="270"/>
        </pc:sldMkLst>
        <pc:spChg chg="mod">
          <ac:chgData name="Benjamin Veghte" userId="S::veghte.b@northeastern.edu::20b1fc29-10b4-4c25-b057-071df572a5dc" providerId="AD" clId="Web-{C74611AA-576B-4FE9-B064-36DDD8AC2963}" dt="2023-07-25T16:43:08.455" v="30" actId="20577"/>
          <ac:spMkLst>
            <pc:docMk/>
            <pc:sldMk cId="2212967312" sldId="270"/>
            <ac:spMk id="2" creationId="{0B6EF109-AACA-7081-34A9-9501F0FD97CC}"/>
          </ac:spMkLst>
        </pc:spChg>
        <pc:spChg chg="mod">
          <ac:chgData name="Benjamin Veghte" userId="S::veghte.b@northeastern.edu::20b1fc29-10b4-4c25-b057-071df572a5dc" providerId="AD" clId="Web-{C74611AA-576B-4FE9-B064-36DDD8AC2963}" dt="2023-07-25T16:44:47.693" v="139" actId="20577"/>
          <ac:spMkLst>
            <pc:docMk/>
            <pc:sldMk cId="2212967312" sldId="270"/>
            <ac:spMk id="3" creationId="{867DF434-BD85-08B0-E544-25EA67191AC3}"/>
          </ac:spMkLst>
        </pc:spChg>
        <pc:picChg chg="add mod">
          <ac:chgData name="Benjamin Veghte" userId="S::veghte.b@northeastern.edu::20b1fc29-10b4-4c25-b057-071df572a5dc" providerId="AD" clId="Web-{C74611AA-576B-4FE9-B064-36DDD8AC2963}" dt="2023-07-25T17:01:08.056" v="283" actId="1076"/>
          <ac:picMkLst>
            <pc:docMk/>
            <pc:sldMk cId="2212967312" sldId="270"/>
            <ac:picMk id="4" creationId="{696A4976-75D2-B6CE-D864-01FC185B4A92}"/>
          </ac:picMkLst>
        </pc:picChg>
      </pc:sldChg>
      <pc:sldChg chg="addSp modSp new mod ord setBg">
        <pc:chgData name="Benjamin Veghte" userId="S::veghte.b@northeastern.edu::20b1fc29-10b4-4c25-b057-071df572a5dc" providerId="AD" clId="Web-{C74611AA-576B-4FE9-B064-36DDD8AC2963}" dt="2023-07-25T16:58:29.050" v="278"/>
        <pc:sldMkLst>
          <pc:docMk/>
          <pc:sldMk cId="1320016359" sldId="271"/>
        </pc:sldMkLst>
        <pc:spChg chg="mod">
          <ac:chgData name="Benjamin Veghte" userId="S::veghte.b@northeastern.edu::20b1fc29-10b4-4c25-b057-071df572a5dc" providerId="AD" clId="Web-{C74611AA-576B-4FE9-B064-36DDD8AC2963}" dt="2023-07-25T16:58:29.050" v="278"/>
          <ac:spMkLst>
            <pc:docMk/>
            <pc:sldMk cId="1320016359" sldId="271"/>
            <ac:spMk id="2" creationId="{CDBBD82B-8A32-1C7E-0F1D-4ECED02660A6}"/>
          </ac:spMkLst>
        </pc:spChg>
        <pc:spChg chg="mod">
          <ac:chgData name="Benjamin Veghte" userId="S::veghte.b@northeastern.edu::20b1fc29-10b4-4c25-b057-071df572a5dc" providerId="AD" clId="Web-{C74611AA-576B-4FE9-B064-36DDD8AC2963}" dt="2023-07-25T16:58:29.050" v="278"/>
          <ac:spMkLst>
            <pc:docMk/>
            <pc:sldMk cId="1320016359" sldId="271"/>
            <ac:spMk id="3" creationId="{87CCEA5D-DF43-73AE-561B-F9551730EB83}"/>
          </ac:spMkLst>
        </pc:spChg>
        <pc:spChg chg="add">
          <ac:chgData name="Benjamin Veghte" userId="S::veghte.b@northeastern.edu::20b1fc29-10b4-4c25-b057-071df572a5dc" providerId="AD" clId="Web-{C74611AA-576B-4FE9-B064-36DDD8AC2963}" dt="2023-07-25T16:58:29.050" v="278"/>
          <ac:spMkLst>
            <pc:docMk/>
            <pc:sldMk cId="1320016359" sldId="271"/>
            <ac:spMk id="8" creationId="{907EF6B7-1338-4443-8C46-6A318D952DFD}"/>
          </ac:spMkLst>
        </pc:spChg>
        <pc:spChg chg="add">
          <ac:chgData name="Benjamin Veghte" userId="S::veghte.b@northeastern.edu::20b1fc29-10b4-4c25-b057-071df572a5dc" providerId="AD" clId="Web-{C74611AA-576B-4FE9-B064-36DDD8AC2963}" dt="2023-07-25T16:58:29.050" v="278"/>
          <ac:spMkLst>
            <pc:docMk/>
            <pc:sldMk cId="1320016359" sldId="271"/>
            <ac:spMk id="10" creationId="{DAAE4CDD-124C-4DCF-9584-B6033B545DD5}"/>
          </ac:spMkLst>
        </pc:spChg>
        <pc:spChg chg="add">
          <ac:chgData name="Benjamin Veghte" userId="S::veghte.b@northeastern.edu::20b1fc29-10b4-4c25-b057-071df572a5dc" providerId="AD" clId="Web-{C74611AA-576B-4FE9-B064-36DDD8AC2963}" dt="2023-07-25T16:58:29.050" v="278"/>
          <ac:spMkLst>
            <pc:docMk/>
            <pc:sldMk cId="1320016359" sldId="271"/>
            <ac:spMk id="12" creationId="{081E4A58-353D-44AE-B2FC-2A74E2E400F7}"/>
          </ac:spMkLst>
        </pc:spChg>
      </pc:sldChg>
      <pc:sldChg chg="delSp ord">
        <pc:chgData name="Benjamin Veghte" userId="S::veghte.b@northeastern.edu::20b1fc29-10b4-4c25-b057-071df572a5dc" providerId="AD" clId="Web-{C74611AA-576B-4FE9-B064-36DDD8AC2963}" dt="2023-07-25T17:00:55.993" v="281"/>
        <pc:sldMkLst>
          <pc:docMk/>
          <pc:sldMk cId="3090748516" sldId="272"/>
        </pc:sldMkLst>
        <pc:picChg chg="del">
          <ac:chgData name="Benjamin Veghte" userId="S::veghte.b@northeastern.edu::20b1fc29-10b4-4c25-b057-071df572a5dc" providerId="AD" clId="Web-{C74611AA-576B-4FE9-B064-36DDD8AC2963}" dt="2023-07-25T17:00:55.993" v="281"/>
          <ac:picMkLst>
            <pc:docMk/>
            <pc:sldMk cId="3090748516" sldId="272"/>
            <ac:picMk id="9" creationId="{1DB1AF8A-6383-3356-EADF-12F19D0F5AC5}"/>
          </ac:picMkLst>
        </pc:picChg>
      </pc:sldChg>
      <pc:sldChg chg="add del replId">
        <pc:chgData name="Benjamin Veghte" userId="S::veghte.b@northeastern.edu::20b1fc29-10b4-4c25-b057-071df572a5dc" providerId="AD" clId="Web-{C74611AA-576B-4FE9-B064-36DDD8AC2963}" dt="2023-07-25T17:01:41.057" v="285"/>
        <pc:sldMkLst>
          <pc:docMk/>
          <pc:sldMk cId="743310849" sldId="273"/>
        </pc:sldMkLst>
      </pc:sldChg>
      <pc:sldChg chg="addSp delSp modSp add replId">
        <pc:chgData name="Benjamin Veghte" userId="S::veghte.b@northeastern.edu::20b1fc29-10b4-4c25-b057-071df572a5dc" providerId="AD" clId="Web-{C74611AA-576B-4FE9-B064-36DDD8AC2963}" dt="2023-07-25T17:04:49.157" v="346" actId="1076"/>
        <pc:sldMkLst>
          <pc:docMk/>
          <pc:sldMk cId="1822488677" sldId="273"/>
        </pc:sldMkLst>
        <pc:spChg chg="mod">
          <ac:chgData name="Benjamin Veghte" userId="S::veghte.b@northeastern.edu::20b1fc29-10b4-4c25-b057-071df572a5dc" providerId="AD" clId="Web-{C74611AA-576B-4FE9-B064-36DDD8AC2963}" dt="2023-07-25T17:04:13.343" v="342" actId="20577"/>
          <ac:spMkLst>
            <pc:docMk/>
            <pc:sldMk cId="1822488677" sldId="273"/>
            <ac:spMk id="2" creationId="{B2901CBF-E5DA-F419-DBEB-D9B0F13FE907}"/>
          </ac:spMkLst>
        </pc:spChg>
        <pc:spChg chg="del">
          <ac:chgData name="Benjamin Veghte" userId="S::veghte.b@northeastern.edu::20b1fc29-10b4-4c25-b057-071df572a5dc" providerId="AD" clId="Web-{C74611AA-576B-4FE9-B064-36DDD8AC2963}" dt="2023-07-25T17:02:45.934" v="306"/>
          <ac:spMkLst>
            <pc:docMk/>
            <pc:sldMk cId="1822488677" sldId="273"/>
            <ac:spMk id="3" creationId="{48BF6743-10E6-53C3-07EF-17DEA065EA45}"/>
          </ac:spMkLst>
        </pc:spChg>
        <pc:spChg chg="del">
          <ac:chgData name="Benjamin Veghte" userId="S::veghte.b@northeastern.edu::20b1fc29-10b4-4c25-b057-071df572a5dc" providerId="AD" clId="Web-{C74611AA-576B-4FE9-B064-36DDD8AC2963}" dt="2023-07-25T17:02:06.433" v="302"/>
          <ac:spMkLst>
            <pc:docMk/>
            <pc:sldMk cId="1822488677" sldId="273"/>
            <ac:spMk id="6" creationId="{2D2CE43A-D148-E473-66F8-C15466D92150}"/>
          </ac:spMkLst>
        </pc:spChg>
        <pc:spChg chg="del">
          <ac:chgData name="Benjamin Veghte" userId="S::veghte.b@northeastern.edu::20b1fc29-10b4-4c25-b057-071df572a5dc" providerId="AD" clId="Web-{C74611AA-576B-4FE9-B064-36DDD8AC2963}" dt="2023-07-25T17:02:49.668" v="307"/>
          <ac:spMkLst>
            <pc:docMk/>
            <pc:sldMk cId="1822488677" sldId="273"/>
            <ac:spMk id="7" creationId="{ADF49A72-FDD1-FA7D-AFE1-646A867C4AE6}"/>
          </ac:spMkLst>
        </pc:spChg>
        <pc:spChg chg="add del mod ord">
          <ac:chgData name="Benjamin Veghte" userId="S::veghte.b@northeastern.edu::20b1fc29-10b4-4c25-b057-071df572a5dc" providerId="AD" clId="Web-{C74611AA-576B-4FE9-B064-36DDD8AC2963}" dt="2023-07-25T17:03:04.044" v="312"/>
          <ac:spMkLst>
            <pc:docMk/>
            <pc:sldMk cId="1822488677" sldId="273"/>
            <ac:spMk id="9" creationId="{012486C6-7DD8-AB34-170D-F84B9A1CC5A0}"/>
          </ac:spMkLst>
        </pc:spChg>
        <pc:spChg chg="del mod">
          <ac:chgData name="Benjamin Veghte" userId="S::veghte.b@northeastern.edu::20b1fc29-10b4-4c25-b057-071df572a5dc" providerId="AD" clId="Web-{C74611AA-576B-4FE9-B064-36DDD8AC2963}" dt="2023-07-25T17:01:58.729" v="296"/>
          <ac:spMkLst>
            <pc:docMk/>
            <pc:sldMk cId="1822488677" sldId="273"/>
            <ac:spMk id="10" creationId="{2795FF04-2035-F5CC-68EF-EA1031E349C8}"/>
          </ac:spMkLst>
        </pc:spChg>
        <pc:spChg chg="del mod">
          <ac:chgData name="Benjamin Veghte" userId="S::veghte.b@northeastern.edu::20b1fc29-10b4-4c25-b057-071df572a5dc" providerId="AD" clId="Web-{C74611AA-576B-4FE9-B064-36DDD8AC2963}" dt="2023-07-25T17:02:03.354" v="301"/>
          <ac:spMkLst>
            <pc:docMk/>
            <pc:sldMk cId="1822488677" sldId="273"/>
            <ac:spMk id="11" creationId="{8B15FABB-07A8-717A-3B9B-142E2713DF81}"/>
          </ac:spMkLst>
        </pc:spChg>
        <pc:spChg chg="del">
          <ac:chgData name="Benjamin Veghte" userId="S::veghte.b@northeastern.edu::20b1fc29-10b4-4c25-b057-071df572a5dc" providerId="AD" clId="Web-{C74611AA-576B-4FE9-B064-36DDD8AC2963}" dt="2023-07-25T17:02:02.464" v="298"/>
          <ac:spMkLst>
            <pc:docMk/>
            <pc:sldMk cId="1822488677" sldId="273"/>
            <ac:spMk id="15" creationId="{387F3E49-B7D5-1AEA-3241-5048E7E898A7}"/>
          </ac:spMkLst>
        </pc:spChg>
        <pc:spChg chg="add del mod">
          <ac:chgData name="Benjamin Veghte" userId="S::veghte.b@northeastern.edu::20b1fc29-10b4-4c25-b057-071df572a5dc" providerId="AD" clId="Web-{C74611AA-576B-4FE9-B064-36DDD8AC2963}" dt="2023-07-25T17:04:22.015" v="343" actId="14100"/>
          <ac:spMkLst>
            <pc:docMk/>
            <pc:sldMk cId="1822488677" sldId="273"/>
            <ac:spMk id="20" creationId="{3FF6BAA0-84F5-7357-EA2C-F01193486EBB}"/>
          </ac:spMkLst>
        </pc:spChg>
        <pc:spChg chg="add del mod">
          <ac:chgData name="Benjamin Veghte" userId="S::veghte.b@northeastern.edu::20b1fc29-10b4-4c25-b057-071df572a5dc" providerId="AD" clId="Web-{C74611AA-576B-4FE9-B064-36DDD8AC2963}" dt="2023-07-25T17:03:26.654" v="317"/>
          <ac:spMkLst>
            <pc:docMk/>
            <pc:sldMk cId="1822488677" sldId="273"/>
            <ac:spMk id="22" creationId="{7D7F4F86-4DC7-5D42-3932-6756E456D986}"/>
          </ac:spMkLst>
        </pc:spChg>
        <pc:picChg chg="del">
          <ac:chgData name="Benjamin Veghte" userId="S::veghte.b@northeastern.edu::20b1fc29-10b4-4c25-b057-071df572a5dc" providerId="AD" clId="Web-{C74611AA-576B-4FE9-B064-36DDD8AC2963}" dt="2023-07-25T17:01:55.682" v="294"/>
          <ac:picMkLst>
            <pc:docMk/>
            <pc:sldMk cId="1822488677" sldId="273"/>
            <ac:picMk id="4" creationId="{2A49E76F-635F-92C6-F9FE-22A1E7B8D1DE}"/>
          </ac:picMkLst>
        </pc:picChg>
        <pc:picChg chg="del">
          <ac:chgData name="Benjamin Veghte" userId="S::veghte.b@northeastern.edu::20b1fc29-10b4-4c25-b057-071df572a5dc" providerId="AD" clId="Web-{C74611AA-576B-4FE9-B064-36DDD8AC2963}" dt="2023-07-25T17:02:07.370" v="303"/>
          <ac:picMkLst>
            <pc:docMk/>
            <pc:sldMk cId="1822488677" sldId="273"/>
            <ac:picMk id="5" creationId="{F8F36AB1-F058-422D-AE22-185D10026168}"/>
          </ac:picMkLst>
        </pc:picChg>
        <pc:picChg chg="del">
          <ac:chgData name="Benjamin Veghte" userId="S::veghte.b@northeastern.edu::20b1fc29-10b4-4c25-b057-071df572a5dc" providerId="AD" clId="Web-{C74611AA-576B-4FE9-B064-36DDD8AC2963}" dt="2023-07-25T17:02:02.057" v="297"/>
          <ac:picMkLst>
            <pc:docMk/>
            <pc:sldMk cId="1822488677" sldId="273"/>
            <ac:picMk id="13" creationId="{A88FABBA-FF0B-3134-2818-DC8255C604D8}"/>
          </ac:picMkLst>
        </pc:picChg>
        <pc:picChg chg="mod">
          <ac:chgData name="Benjamin Veghte" userId="S::veghte.b@northeastern.edu::20b1fc29-10b4-4c25-b057-071df572a5dc" providerId="AD" clId="Web-{C74611AA-576B-4FE9-B064-36DDD8AC2963}" dt="2023-07-25T17:04:49.157" v="346" actId="1076"/>
          <ac:picMkLst>
            <pc:docMk/>
            <pc:sldMk cId="1822488677" sldId="273"/>
            <ac:picMk id="17" creationId="{176C367B-73EA-E17A-6E17-D0EA27B5D6C6}"/>
          </ac:picMkLst>
        </pc:picChg>
        <pc:cxnChg chg="del">
          <ac:chgData name="Benjamin Veghte" userId="S::veghte.b@northeastern.edu::20b1fc29-10b4-4c25-b057-071df572a5dc" providerId="AD" clId="Web-{C74611AA-576B-4FE9-B064-36DDD8AC2963}" dt="2023-07-25T17:02:44.809" v="305"/>
          <ac:cxnSpMkLst>
            <pc:docMk/>
            <pc:sldMk cId="1822488677" sldId="273"/>
            <ac:cxnSpMk id="18" creationId="{46BB6E80-34DA-EAE5-2FC5-A0728E3F77E1}"/>
          </ac:cxnSpMkLst>
        </pc:cxnChg>
        <pc:cxnChg chg="del">
          <ac:chgData name="Benjamin Veghte" userId="S::veghte.b@northeastern.edu::20b1fc29-10b4-4c25-b057-071df572a5dc" providerId="AD" clId="Web-{C74611AA-576B-4FE9-B064-36DDD8AC2963}" dt="2023-07-25T17:02:02.745" v="299"/>
          <ac:cxnSpMkLst>
            <pc:docMk/>
            <pc:sldMk cId="1822488677" sldId="273"/>
            <ac:cxnSpMk id="19" creationId="{40DAA6AC-4C84-0D0C-5F92-0F483B065DDF}"/>
          </ac:cxnSpMkLst>
        </pc:cxnChg>
      </pc:sldChg>
      <pc:sldChg chg="addSp delSp modSp add replId">
        <pc:chgData name="Benjamin Veghte" userId="S::veghte.b@northeastern.edu::20b1fc29-10b4-4c25-b057-071df572a5dc" providerId="AD" clId="Web-{C74611AA-576B-4FE9-B064-36DDD8AC2963}" dt="2023-07-25T17:12:13.220" v="421" actId="14100"/>
        <pc:sldMkLst>
          <pc:docMk/>
          <pc:sldMk cId="1424162888" sldId="274"/>
        </pc:sldMkLst>
        <pc:spChg chg="del mod">
          <ac:chgData name="Benjamin Veghte" userId="S::veghte.b@northeastern.edu::20b1fc29-10b4-4c25-b057-071df572a5dc" providerId="AD" clId="Web-{C74611AA-576B-4FE9-B064-36DDD8AC2963}" dt="2023-07-25T17:07:54.554" v="383"/>
          <ac:spMkLst>
            <pc:docMk/>
            <pc:sldMk cId="1424162888" sldId="274"/>
            <ac:spMk id="6" creationId="{2D2CE43A-D148-E473-66F8-C15466D92150}"/>
          </ac:spMkLst>
        </pc:spChg>
        <pc:spChg chg="del">
          <ac:chgData name="Benjamin Veghte" userId="S::veghte.b@northeastern.edu::20b1fc29-10b4-4c25-b057-071df572a5dc" providerId="AD" clId="Web-{C74611AA-576B-4FE9-B064-36DDD8AC2963}" dt="2023-07-25T17:07:42.163" v="374"/>
          <ac:spMkLst>
            <pc:docMk/>
            <pc:sldMk cId="1424162888" sldId="274"/>
            <ac:spMk id="8" creationId="{501DC19C-4EFE-22D6-DE20-7E28CF04BB2E}"/>
          </ac:spMkLst>
        </pc:spChg>
        <pc:spChg chg="del">
          <ac:chgData name="Benjamin Veghte" userId="S::veghte.b@northeastern.edu::20b1fc29-10b4-4c25-b057-071df572a5dc" providerId="AD" clId="Web-{C74611AA-576B-4FE9-B064-36DDD8AC2963}" dt="2023-07-25T17:07:44.616" v="375"/>
          <ac:spMkLst>
            <pc:docMk/>
            <pc:sldMk cId="1424162888" sldId="274"/>
            <ac:spMk id="9" creationId="{64A56A41-D11D-F641-0F7E-72AB032C529A}"/>
          </ac:spMkLst>
        </pc:spChg>
        <pc:spChg chg="add mod">
          <ac:chgData name="Benjamin Veghte" userId="S::veghte.b@northeastern.edu::20b1fc29-10b4-4c25-b057-071df572a5dc" providerId="AD" clId="Web-{C74611AA-576B-4FE9-B064-36DDD8AC2963}" dt="2023-07-25T17:08:38.821" v="397" actId="1076"/>
          <ac:spMkLst>
            <pc:docMk/>
            <pc:sldMk cId="1424162888" sldId="274"/>
            <ac:spMk id="10" creationId="{A41DF736-7E51-1E3B-B4DE-853E8AD76EEE}"/>
          </ac:spMkLst>
        </pc:spChg>
        <pc:spChg chg="mod">
          <ac:chgData name="Benjamin Veghte" userId="S::veghte.b@northeastern.edu::20b1fc29-10b4-4c25-b057-071df572a5dc" providerId="AD" clId="Web-{C74611AA-576B-4FE9-B064-36DDD8AC2963}" dt="2023-07-25T17:12:13.220" v="421" actId="14100"/>
          <ac:spMkLst>
            <pc:docMk/>
            <pc:sldMk cId="1424162888" sldId="274"/>
            <ac:spMk id="11" creationId="{796DE549-91A2-F8B8-FACB-98588B7F9A9E}"/>
          </ac:spMkLst>
        </pc:spChg>
        <pc:spChg chg="mod">
          <ac:chgData name="Benjamin Veghte" userId="S::veghte.b@northeastern.edu::20b1fc29-10b4-4c25-b057-071df572a5dc" providerId="AD" clId="Web-{C74611AA-576B-4FE9-B064-36DDD8AC2963}" dt="2023-07-25T17:07:36.319" v="373" actId="20577"/>
          <ac:spMkLst>
            <pc:docMk/>
            <pc:sldMk cId="1424162888" sldId="274"/>
            <ac:spMk id="12" creationId="{320ACA45-F281-5053-0BF8-5FDA9322A1B4}"/>
          </ac:spMkLst>
        </pc:spChg>
        <pc:spChg chg="del">
          <ac:chgData name="Benjamin Veghte" userId="S::veghte.b@northeastern.edu::20b1fc29-10b4-4c25-b057-071df572a5dc" providerId="AD" clId="Web-{C74611AA-576B-4FE9-B064-36DDD8AC2963}" dt="2023-07-25T17:07:48.257" v="379"/>
          <ac:spMkLst>
            <pc:docMk/>
            <pc:sldMk cId="1424162888" sldId="274"/>
            <ac:spMk id="14" creationId="{FBF90750-5693-E839-28F2-4108031FB581}"/>
          </ac:spMkLst>
        </pc:spChg>
        <pc:spChg chg="del">
          <ac:chgData name="Benjamin Veghte" userId="S::veghte.b@northeastern.edu::20b1fc29-10b4-4c25-b057-071df572a5dc" providerId="AD" clId="Web-{C74611AA-576B-4FE9-B064-36DDD8AC2963}" dt="2023-07-25T17:07:56.273" v="384"/>
          <ac:spMkLst>
            <pc:docMk/>
            <pc:sldMk cId="1424162888" sldId="274"/>
            <ac:spMk id="15" creationId="{B3710D23-3574-ED3F-411A-420C8ED0DF54}"/>
          </ac:spMkLst>
        </pc:spChg>
        <pc:spChg chg="del">
          <ac:chgData name="Benjamin Veghte" userId="S::veghte.b@northeastern.edu::20b1fc29-10b4-4c25-b057-071df572a5dc" providerId="AD" clId="Web-{C74611AA-576B-4FE9-B064-36DDD8AC2963}" dt="2023-07-25T17:07:49.617" v="380"/>
          <ac:spMkLst>
            <pc:docMk/>
            <pc:sldMk cId="1424162888" sldId="274"/>
            <ac:spMk id="16" creationId="{EF6C575E-9139-CC72-9464-BA4AF8B3A5F4}"/>
          </ac:spMkLst>
        </pc:spChg>
        <pc:spChg chg="add mod">
          <ac:chgData name="Benjamin Veghte" userId="S::veghte.b@northeastern.edu::20b1fc29-10b4-4c25-b057-071df572a5dc" providerId="AD" clId="Web-{C74611AA-576B-4FE9-B064-36DDD8AC2963}" dt="2023-07-25T17:10:09.434" v="416" actId="14100"/>
          <ac:spMkLst>
            <pc:docMk/>
            <pc:sldMk cId="1424162888" sldId="274"/>
            <ac:spMk id="22" creationId="{5C88D8D4-D011-C493-ED63-ED086B7DFA25}"/>
          </ac:spMkLst>
        </pc:spChg>
        <pc:picChg chg="del">
          <ac:chgData name="Benjamin Veghte" userId="S::veghte.b@northeastern.edu::20b1fc29-10b4-4c25-b057-071df572a5dc" providerId="AD" clId="Web-{C74611AA-576B-4FE9-B064-36DDD8AC2963}" dt="2023-07-25T17:07:51.273" v="381"/>
          <ac:picMkLst>
            <pc:docMk/>
            <pc:sldMk cId="1424162888" sldId="274"/>
            <ac:picMk id="3" creationId="{5A89C353-CFD3-AF18-B2E5-F96D0C2C46E7}"/>
          </ac:picMkLst>
        </pc:picChg>
        <pc:picChg chg="del">
          <ac:chgData name="Benjamin Veghte" userId="S::veghte.b@northeastern.edu::20b1fc29-10b4-4c25-b057-071df572a5dc" providerId="AD" clId="Web-{C74611AA-576B-4FE9-B064-36DDD8AC2963}" dt="2023-07-25T17:07:45.194" v="376"/>
          <ac:picMkLst>
            <pc:docMk/>
            <pc:sldMk cId="1424162888" sldId="274"/>
            <ac:picMk id="4" creationId="{E780368B-ECD8-B39E-D3C1-CC55FF2C78B6}"/>
          </ac:picMkLst>
        </pc:picChg>
        <pc:picChg chg="del">
          <ac:chgData name="Benjamin Veghte" userId="S::veghte.b@northeastern.edu::20b1fc29-10b4-4c25-b057-071df572a5dc" providerId="AD" clId="Web-{C74611AA-576B-4FE9-B064-36DDD8AC2963}" dt="2023-07-25T17:07:45.616" v="377"/>
          <ac:picMkLst>
            <pc:docMk/>
            <pc:sldMk cId="1424162888" sldId="274"/>
            <ac:picMk id="5" creationId="{817BE6F5-4CD0-924F-0FD3-ACABEADE387E}"/>
          </ac:picMkLst>
        </pc:picChg>
        <pc:picChg chg="del">
          <ac:chgData name="Benjamin Veghte" userId="S::veghte.b@northeastern.edu::20b1fc29-10b4-4c25-b057-071df572a5dc" providerId="AD" clId="Web-{C74611AA-576B-4FE9-B064-36DDD8AC2963}" dt="2023-07-25T17:07:46.538" v="378"/>
          <ac:picMkLst>
            <pc:docMk/>
            <pc:sldMk cId="1424162888" sldId="274"/>
            <ac:picMk id="7" creationId="{786AA7A0-CB53-2452-A686-203328F6A9E0}"/>
          </ac:picMkLst>
        </pc:picChg>
        <pc:picChg chg="add mod">
          <ac:chgData name="Benjamin Veghte" userId="S::veghte.b@northeastern.edu::20b1fc29-10b4-4c25-b057-071df572a5dc" providerId="AD" clId="Web-{C74611AA-576B-4FE9-B064-36DDD8AC2963}" dt="2023-07-25T17:10:21.138" v="418"/>
          <ac:picMkLst>
            <pc:docMk/>
            <pc:sldMk cId="1424162888" sldId="274"/>
            <ac:picMk id="13" creationId="{A1BAFDD7-F1A8-5FDD-DDF0-08AB43BAC949}"/>
          </ac:picMkLst>
        </pc:picChg>
        <pc:picChg chg="add mod">
          <ac:chgData name="Benjamin Veghte" userId="S::veghte.b@northeastern.edu::20b1fc29-10b4-4c25-b057-071df572a5dc" providerId="AD" clId="Web-{C74611AA-576B-4FE9-B064-36DDD8AC2963}" dt="2023-07-25T17:09:41.292" v="412" actId="14100"/>
          <ac:picMkLst>
            <pc:docMk/>
            <pc:sldMk cId="1424162888" sldId="274"/>
            <ac:picMk id="18" creationId="{E5C27CC7-A01B-012B-5976-CF431A7D213F}"/>
          </ac:picMkLst>
        </pc:picChg>
      </pc:sldChg>
      <pc:sldChg chg="add del replId">
        <pc:chgData name="Benjamin Veghte" userId="S::veghte.b@northeastern.edu::20b1fc29-10b4-4c25-b057-071df572a5dc" providerId="AD" clId="Web-{C74611AA-576B-4FE9-B064-36DDD8AC2963}" dt="2023-07-25T17:05:51.003" v="349"/>
        <pc:sldMkLst>
          <pc:docMk/>
          <pc:sldMk cId="2310981631" sldId="274"/>
        </pc:sldMkLst>
      </pc:sldChg>
    </pc:docChg>
  </pc:docChgLst>
  <pc:docChgLst>
    <pc:chgData name="Jordan Abi Nader" userId="cab99ee4-9b21-4338-a2af-f7b4ea7c4e69" providerId="ADAL" clId="{83CEA69C-9E3E-481D-BBA3-9274C39DB1AF}"/>
    <pc:docChg chg="undo custSel modSld">
      <pc:chgData name="Jordan Abi Nader" userId="cab99ee4-9b21-4338-a2af-f7b4ea7c4e69" providerId="ADAL" clId="{83CEA69C-9E3E-481D-BBA3-9274C39DB1AF}" dt="2023-07-24T19:45:07.824" v="36"/>
      <pc:docMkLst>
        <pc:docMk/>
      </pc:docMkLst>
      <pc:sldChg chg="addSp delSp modSp mod delDesignElem">
        <pc:chgData name="Jordan Abi Nader" userId="cab99ee4-9b21-4338-a2af-f7b4ea7c4e69" providerId="ADAL" clId="{83CEA69C-9E3E-481D-BBA3-9274C39DB1AF}" dt="2023-07-24T19:43:29.566" v="20"/>
        <pc:sldMkLst>
          <pc:docMk/>
          <pc:sldMk cId="109857222" sldId="256"/>
        </pc:sldMkLst>
        <pc:spChg chg="mod">
          <ac:chgData name="Jordan Abi Nader" userId="cab99ee4-9b21-4338-a2af-f7b4ea7c4e69" providerId="ADAL" clId="{83CEA69C-9E3E-481D-BBA3-9274C39DB1AF}" dt="2023-07-24T19:43:29.566" v="20"/>
          <ac:spMkLst>
            <pc:docMk/>
            <pc:sldMk cId="109857222" sldId="256"/>
            <ac:spMk id="3" creationId="{00000000-0000-0000-0000-000000000000}"/>
          </ac:spMkLst>
        </pc:spChg>
        <pc:spChg chg="add del">
          <ac:chgData name="Jordan Abi Nader" userId="cab99ee4-9b21-4338-a2af-f7b4ea7c4e69" providerId="ADAL" clId="{83CEA69C-9E3E-481D-BBA3-9274C39DB1AF}" dt="2023-07-24T19:43:29.566" v="20"/>
          <ac:spMkLst>
            <pc:docMk/>
            <pc:sldMk cId="109857222" sldId="256"/>
            <ac:spMk id="8" creationId="{BAD76F3E-3A97-486B-B402-44400A8B9173}"/>
          </ac:spMkLst>
        </pc:spChg>
        <pc:spChg chg="add del">
          <ac:chgData name="Jordan Abi Nader" userId="cab99ee4-9b21-4338-a2af-f7b4ea7c4e69" providerId="ADAL" clId="{83CEA69C-9E3E-481D-BBA3-9274C39DB1AF}" dt="2023-07-24T19:43:29.566" v="20"/>
          <ac:spMkLst>
            <pc:docMk/>
            <pc:sldMk cId="109857222" sldId="256"/>
            <ac:spMk id="10" creationId="{391F6B52-91F4-4AEB-B6DB-29FEBCF28C8B}"/>
          </ac:spMkLst>
        </pc:spChg>
        <pc:spChg chg="add del">
          <ac:chgData name="Jordan Abi Nader" userId="cab99ee4-9b21-4338-a2af-f7b4ea7c4e69" providerId="ADAL" clId="{83CEA69C-9E3E-481D-BBA3-9274C39DB1AF}" dt="2023-07-24T19:43:29.566" v="20"/>
          <ac:spMkLst>
            <pc:docMk/>
            <pc:sldMk cId="109857222" sldId="256"/>
            <ac:spMk id="12" creationId="{2CD6F061-7C53-44F4-9794-953DB70A451B}"/>
          </ac:spMkLst>
        </pc:spChg>
      </pc:sldChg>
      <pc:sldChg chg="addSp delSp delDesignElem">
        <pc:chgData name="Jordan Abi Nader" userId="cab99ee4-9b21-4338-a2af-f7b4ea7c4e69" providerId="ADAL" clId="{83CEA69C-9E3E-481D-BBA3-9274C39DB1AF}" dt="2023-07-24T19:43:29.566" v="20"/>
        <pc:sldMkLst>
          <pc:docMk/>
          <pc:sldMk cId="3368424875" sldId="257"/>
        </pc:sldMkLst>
        <pc:spChg chg="add del">
          <ac:chgData name="Jordan Abi Nader" userId="cab99ee4-9b21-4338-a2af-f7b4ea7c4e69" providerId="ADAL" clId="{83CEA69C-9E3E-481D-BBA3-9274C39DB1AF}" dt="2023-07-24T19:43:29.566" v="20"/>
          <ac:spMkLst>
            <pc:docMk/>
            <pc:sldMk cId="3368424875" sldId="257"/>
            <ac:spMk id="12" creationId="{AFF8D2E5-2C4E-47B1-930B-6C82B7C31331}"/>
          </ac:spMkLst>
        </pc:spChg>
        <pc:spChg chg="add del">
          <ac:chgData name="Jordan Abi Nader" userId="cab99ee4-9b21-4338-a2af-f7b4ea7c4e69" providerId="ADAL" clId="{83CEA69C-9E3E-481D-BBA3-9274C39DB1AF}" dt="2023-07-24T19:43:29.566" v="20"/>
          <ac:spMkLst>
            <pc:docMk/>
            <pc:sldMk cId="3368424875" sldId="257"/>
            <ac:spMk id="14" creationId="{801E4ADA-0EA9-4930-846E-3C11E8BED6DD}"/>
          </ac:spMkLst>
        </pc:spChg>
        <pc:spChg chg="add del">
          <ac:chgData name="Jordan Abi Nader" userId="cab99ee4-9b21-4338-a2af-f7b4ea7c4e69" providerId="ADAL" clId="{83CEA69C-9E3E-481D-BBA3-9274C39DB1AF}" dt="2023-07-24T19:43:29.566" v="20"/>
          <ac:spMkLst>
            <pc:docMk/>
            <pc:sldMk cId="3368424875" sldId="257"/>
            <ac:spMk id="16" creationId="{FB92FFCE-0C90-454E-AA25-D4EE9A6C39C5}"/>
          </ac:spMkLst>
        </pc:spChg>
      </pc:sldChg>
      <pc:sldChg chg="addSp delSp modSp mod setBg">
        <pc:chgData name="Jordan Abi Nader" userId="cab99ee4-9b21-4338-a2af-f7b4ea7c4e69" providerId="ADAL" clId="{83CEA69C-9E3E-481D-BBA3-9274C39DB1AF}" dt="2023-07-24T19:45:07.824" v="36"/>
        <pc:sldMkLst>
          <pc:docMk/>
          <pc:sldMk cId="4075345705" sldId="258"/>
        </pc:sldMkLst>
        <pc:spChg chg="mod">
          <ac:chgData name="Jordan Abi Nader" userId="cab99ee4-9b21-4338-a2af-f7b4ea7c4e69" providerId="ADAL" clId="{83CEA69C-9E3E-481D-BBA3-9274C39DB1AF}" dt="2023-07-24T19:43:51.141" v="29" actId="26606"/>
          <ac:spMkLst>
            <pc:docMk/>
            <pc:sldMk cId="4075345705" sldId="258"/>
            <ac:spMk id="2" creationId="{D35CBB4F-39D2-F25F-C8D1-860E7BF37B39}"/>
          </ac:spMkLst>
        </pc:spChg>
        <pc:spChg chg="add del mod">
          <ac:chgData name="Jordan Abi Nader" userId="cab99ee4-9b21-4338-a2af-f7b4ea7c4e69" providerId="ADAL" clId="{83CEA69C-9E3E-481D-BBA3-9274C39DB1AF}" dt="2023-07-24T19:43:51.141" v="29" actId="26606"/>
          <ac:spMkLst>
            <pc:docMk/>
            <pc:sldMk cId="4075345705" sldId="258"/>
            <ac:spMk id="3" creationId="{8B94BE00-5414-7CB5-D74E-24EBDF0E247F}"/>
          </ac:spMkLst>
        </pc:spChg>
        <pc:spChg chg="add del">
          <ac:chgData name="Jordan Abi Nader" userId="cab99ee4-9b21-4338-a2af-f7b4ea7c4e69" providerId="ADAL" clId="{83CEA69C-9E3E-481D-BBA3-9274C39DB1AF}" dt="2023-07-24T19:43:43.888" v="22" actId="26606"/>
          <ac:spMkLst>
            <pc:docMk/>
            <pc:sldMk cId="4075345705" sldId="258"/>
            <ac:spMk id="9" creationId="{7301F447-EEF7-48F5-AF73-7566EE7F64AD}"/>
          </ac:spMkLst>
        </pc:spChg>
        <pc:spChg chg="add del">
          <ac:chgData name="Jordan Abi Nader" userId="cab99ee4-9b21-4338-a2af-f7b4ea7c4e69" providerId="ADAL" clId="{83CEA69C-9E3E-481D-BBA3-9274C39DB1AF}" dt="2023-07-24T19:43:43.888" v="22" actId="26606"/>
          <ac:spMkLst>
            <pc:docMk/>
            <pc:sldMk cId="4075345705" sldId="258"/>
            <ac:spMk id="11" creationId="{F7117410-A2A4-4085-9ADC-46744551DBDE}"/>
          </ac:spMkLst>
        </pc:spChg>
        <pc:spChg chg="add del">
          <ac:chgData name="Jordan Abi Nader" userId="cab99ee4-9b21-4338-a2af-f7b4ea7c4e69" providerId="ADAL" clId="{83CEA69C-9E3E-481D-BBA3-9274C39DB1AF}" dt="2023-07-24T19:43:43.888" v="22" actId="26606"/>
          <ac:spMkLst>
            <pc:docMk/>
            <pc:sldMk cId="4075345705" sldId="258"/>
            <ac:spMk id="13" creationId="{99F74EB5-E547-4FB4-95F5-BCC788F3C4A0}"/>
          </ac:spMkLst>
        </pc:spChg>
        <pc:spChg chg="add del">
          <ac:chgData name="Jordan Abi Nader" userId="cab99ee4-9b21-4338-a2af-f7b4ea7c4e69" providerId="ADAL" clId="{83CEA69C-9E3E-481D-BBA3-9274C39DB1AF}" dt="2023-07-24T19:43:46.130" v="24" actId="26606"/>
          <ac:spMkLst>
            <pc:docMk/>
            <pc:sldMk cId="4075345705" sldId="258"/>
            <ac:spMk id="15" creationId="{F13C74B1-5B17-4795-BED0-7140497B445A}"/>
          </ac:spMkLst>
        </pc:spChg>
        <pc:spChg chg="add del">
          <ac:chgData name="Jordan Abi Nader" userId="cab99ee4-9b21-4338-a2af-f7b4ea7c4e69" providerId="ADAL" clId="{83CEA69C-9E3E-481D-BBA3-9274C39DB1AF}" dt="2023-07-24T19:43:46.130" v="24" actId="26606"/>
          <ac:spMkLst>
            <pc:docMk/>
            <pc:sldMk cId="4075345705" sldId="258"/>
            <ac:spMk id="16" creationId="{D4974D33-8DC5-464E-8C6D-BE58F0669C17}"/>
          </ac:spMkLst>
        </pc:spChg>
        <pc:spChg chg="add del">
          <ac:chgData name="Jordan Abi Nader" userId="cab99ee4-9b21-4338-a2af-f7b4ea7c4e69" providerId="ADAL" clId="{83CEA69C-9E3E-481D-BBA3-9274C39DB1AF}" dt="2023-07-24T19:43:46.130" v="24" actId="26606"/>
          <ac:spMkLst>
            <pc:docMk/>
            <pc:sldMk cId="4075345705" sldId="258"/>
            <ac:spMk id="17" creationId="{8B94BE00-5414-7CB5-D74E-24EBDF0E247F}"/>
          </ac:spMkLst>
        </pc:spChg>
        <pc:spChg chg="add del">
          <ac:chgData name="Jordan Abi Nader" userId="cab99ee4-9b21-4338-a2af-f7b4ea7c4e69" providerId="ADAL" clId="{83CEA69C-9E3E-481D-BBA3-9274C39DB1AF}" dt="2023-07-24T19:43:49.764" v="26" actId="26606"/>
          <ac:spMkLst>
            <pc:docMk/>
            <pc:sldMk cId="4075345705" sldId="258"/>
            <ac:spMk id="20" creationId="{7301F447-EEF7-48F5-AF73-7566EE7F64AD}"/>
          </ac:spMkLst>
        </pc:spChg>
        <pc:spChg chg="add del">
          <ac:chgData name="Jordan Abi Nader" userId="cab99ee4-9b21-4338-a2af-f7b4ea7c4e69" providerId="ADAL" clId="{83CEA69C-9E3E-481D-BBA3-9274C39DB1AF}" dt="2023-07-24T19:43:49.764" v="26" actId="26606"/>
          <ac:spMkLst>
            <pc:docMk/>
            <pc:sldMk cId="4075345705" sldId="258"/>
            <ac:spMk id="21" creationId="{F7117410-A2A4-4085-9ADC-46744551DBDE}"/>
          </ac:spMkLst>
        </pc:spChg>
        <pc:spChg chg="add del">
          <ac:chgData name="Jordan Abi Nader" userId="cab99ee4-9b21-4338-a2af-f7b4ea7c4e69" providerId="ADAL" clId="{83CEA69C-9E3E-481D-BBA3-9274C39DB1AF}" dt="2023-07-24T19:43:49.764" v="26" actId="26606"/>
          <ac:spMkLst>
            <pc:docMk/>
            <pc:sldMk cId="4075345705" sldId="258"/>
            <ac:spMk id="22" creationId="{99F74EB5-E547-4FB4-95F5-BCC788F3C4A0}"/>
          </ac:spMkLst>
        </pc:spChg>
        <pc:spChg chg="add del">
          <ac:chgData name="Jordan Abi Nader" userId="cab99ee4-9b21-4338-a2af-f7b4ea7c4e69" providerId="ADAL" clId="{83CEA69C-9E3E-481D-BBA3-9274C39DB1AF}" dt="2023-07-24T19:43:51.104" v="28" actId="26606"/>
          <ac:spMkLst>
            <pc:docMk/>
            <pc:sldMk cId="4075345705" sldId="258"/>
            <ac:spMk id="25" creationId="{6C4028FD-8BAA-4A19-BFDE-594D991B7552}"/>
          </ac:spMkLst>
        </pc:spChg>
        <pc:spChg chg="add">
          <ac:chgData name="Jordan Abi Nader" userId="cab99ee4-9b21-4338-a2af-f7b4ea7c4e69" providerId="ADAL" clId="{83CEA69C-9E3E-481D-BBA3-9274C39DB1AF}" dt="2023-07-24T19:43:51.141" v="29" actId="26606"/>
          <ac:spMkLst>
            <pc:docMk/>
            <pc:sldMk cId="4075345705" sldId="258"/>
            <ac:spMk id="28" creationId="{7301F447-EEF7-48F5-AF73-7566EE7F64AD}"/>
          </ac:spMkLst>
        </pc:spChg>
        <pc:spChg chg="add">
          <ac:chgData name="Jordan Abi Nader" userId="cab99ee4-9b21-4338-a2af-f7b4ea7c4e69" providerId="ADAL" clId="{83CEA69C-9E3E-481D-BBA3-9274C39DB1AF}" dt="2023-07-24T19:43:51.141" v="29" actId="26606"/>
          <ac:spMkLst>
            <pc:docMk/>
            <pc:sldMk cId="4075345705" sldId="258"/>
            <ac:spMk id="29" creationId="{F7117410-A2A4-4085-9ADC-46744551DBDE}"/>
          </ac:spMkLst>
        </pc:spChg>
        <pc:spChg chg="add">
          <ac:chgData name="Jordan Abi Nader" userId="cab99ee4-9b21-4338-a2af-f7b4ea7c4e69" providerId="ADAL" clId="{83CEA69C-9E3E-481D-BBA3-9274C39DB1AF}" dt="2023-07-24T19:43:51.141" v="29" actId="26606"/>
          <ac:spMkLst>
            <pc:docMk/>
            <pc:sldMk cId="4075345705" sldId="258"/>
            <ac:spMk id="30" creationId="{99F74EB5-E547-4FB4-95F5-BCC788F3C4A0}"/>
          </ac:spMkLst>
        </pc:spChg>
        <pc:graphicFrameChg chg="add del">
          <ac:chgData name="Jordan Abi Nader" userId="cab99ee4-9b21-4338-a2af-f7b4ea7c4e69" providerId="ADAL" clId="{83CEA69C-9E3E-481D-BBA3-9274C39DB1AF}" dt="2023-07-24T19:43:43.888" v="22" actId="26606"/>
          <ac:graphicFrameMkLst>
            <pc:docMk/>
            <pc:sldMk cId="4075345705" sldId="258"/>
            <ac:graphicFrameMk id="5" creationId="{6FAA68AD-75D6-80A7-9C3F-7E486A517096}"/>
          </ac:graphicFrameMkLst>
        </pc:graphicFrameChg>
        <pc:graphicFrameChg chg="add del">
          <ac:chgData name="Jordan Abi Nader" userId="cab99ee4-9b21-4338-a2af-f7b4ea7c4e69" providerId="ADAL" clId="{83CEA69C-9E3E-481D-BBA3-9274C39DB1AF}" dt="2023-07-24T19:43:49.764" v="26" actId="26606"/>
          <ac:graphicFrameMkLst>
            <pc:docMk/>
            <pc:sldMk cId="4075345705" sldId="258"/>
            <ac:graphicFrameMk id="23" creationId="{6FAA68AD-75D6-80A7-9C3F-7E486A517096}"/>
          </ac:graphicFrameMkLst>
        </pc:graphicFrameChg>
        <pc:graphicFrameChg chg="add del">
          <ac:chgData name="Jordan Abi Nader" userId="cab99ee4-9b21-4338-a2af-f7b4ea7c4e69" providerId="ADAL" clId="{83CEA69C-9E3E-481D-BBA3-9274C39DB1AF}" dt="2023-07-24T19:43:51.104" v="28" actId="26606"/>
          <ac:graphicFrameMkLst>
            <pc:docMk/>
            <pc:sldMk cId="4075345705" sldId="258"/>
            <ac:graphicFrameMk id="26" creationId="{522B7B24-0874-01CD-6EE3-77BD0C4A3354}"/>
          </ac:graphicFrameMkLst>
        </pc:graphicFrameChg>
        <pc:graphicFrameChg chg="add mod">
          <ac:chgData name="Jordan Abi Nader" userId="cab99ee4-9b21-4338-a2af-f7b4ea7c4e69" providerId="ADAL" clId="{83CEA69C-9E3E-481D-BBA3-9274C39DB1AF}" dt="2023-07-24T19:45:07.824" v="36"/>
          <ac:graphicFrameMkLst>
            <pc:docMk/>
            <pc:sldMk cId="4075345705" sldId="258"/>
            <ac:graphicFrameMk id="31" creationId="{6FAA68AD-75D6-80A7-9C3F-7E486A517096}"/>
          </ac:graphicFrameMkLst>
        </pc:graphicFrameChg>
        <pc:picChg chg="add del">
          <ac:chgData name="Jordan Abi Nader" userId="cab99ee4-9b21-4338-a2af-f7b4ea7c4e69" providerId="ADAL" clId="{83CEA69C-9E3E-481D-BBA3-9274C39DB1AF}" dt="2023-07-24T19:43:46.130" v="24" actId="26606"/>
          <ac:picMkLst>
            <pc:docMk/>
            <pc:sldMk cId="4075345705" sldId="258"/>
            <ac:picMk id="18" creationId="{C3FEF297-D964-43B0-CD21-B08E6B51946E}"/>
          </ac:picMkLst>
        </pc:picChg>
      </pc:sldChg>
      <pc:sldChg chg="modSp">
        <pc:chgData name="Jordan Abi Nader" userId="cab99ee4-9b21-4338-a2af-f7b4ea7c4e69" providerId="ADAL" clId="{83CEA69C-9E3E-481D-BBA3-9274C39DB1AF}" dt="2023-07-24T19:43:29.566" v="20"/>
        <pc:sldMkLst>
          <pc:docMk/>
          <pc:sldMk cId="1767274406" sldId="260"/>
        </pc:sldMkLst>
        <pc:spChg chg="mod">
          <ac:chgData name="Jordan Abi Nader" userId="cab99ee4-9b21-4338-a2af-f7b4ea7c4e69" providerId="ADAL" clId="{83CEA69C-9E3E-481D-BBA3-9274C39DB1AF}" dt="2023-07-24T19:43:29.566" v="20"/>
          <ac:spMkLst>
            <pc:docMk/>
            <pc:sldMk cId="1767274406" sldId="260"/>
            <ac:spMk id="2" creationId="{4BAC47B3-15BD-ABC4-2B2D-4A716A27DD08}"/>
          </ac:spMkLst>
        </pc:spChg>
        <pc:spChg chg="mod">
          <ac:chgData name="Jordan Abi Nader" userId="cab99ee4-9b21-4338-a2af-f7b4ea7c4e69" providerId="ADAL" clId="{83CEA69C-9E3E-481D-BBA3-9274C39DB1AF}" dt="2023-07-24T19:43:29.566" v="20"/>
          <ac:spMkLst>
            <pc:docMk/>
            <pc:sldMk cId="1767274406" sldId="260"/>
            <ac:spMk id="3" creationId="{631D6555-F361-D9AF-2071-01F9DD5033BA}"/>
          </ac:spMkLst>
        </pc:spChg>
      </pc:sldChg>
      <pc:sldChg chg="addSp delSp delDesignElem">
        <pc:chgData name="Jordan Abi Nader" userId="cab99ee4-9b21-4338-a2af-f7b4ea7c4e69" providerId="ADAL" clId="{83CEA69C-9E3E-481D-BBA3-9274C39DB1AF}" dt="2023-07-24T19:43:29.566" v="20"/>
        <pc:sldMkLst>
          <pc:docMk/>
          <pc:sldMk cId="4219778597" sldId="262"/>
        </pc:sldMkLst>
        <pc:spChg chg="add del">
          <ac:chgData name="Jordan Abi Nader" userId="cab99ee4-9b21-4338-a2af-f7b4ea7c4e69" providerId="ADAL" clId="{83CEA69C-9E3E-481D-BBA3-9274C39DB1AF}" dt="2023-07-24T19:43:29.566" v="20"/>
          <ac:spMkLst>
            <pc:docMk/>
            <pc:sldMk cId="4219778597" sldId="262"/>
            <ac:spMk id="2057" creationId="{AFF8D2E5-2C4E-47B1-930B-6C82B7C31331}"/>
          </ac:spMkLst>
        </pc:spChg>
        <pc:spChg chg="add del">
          <ac:chgData name="Jordan Abi Nader" userId="cab99ee4-9b21-4338-a2af-f7b4ea7c4e69" providerId="ADAL" clId="{83CEA69C-9E3E-481D-BBA3-9274C39DB1AF}" dt="2023-07-24T19:43:29.566" v="20"/>
          <ac:spMkLst>
            <pc:docMk/>
            <pc:sldMk cId="4219778597" sldId="262"/>
            <ac:spMk id="2059" creationId="{801E4ADA-0EA9-4930-846E-3C11E8BED6DD}"/>
          </ac:spMkLst>
        </pc:spChg>
        <pc:spChg chg="add del">
          <ac:chgData name="Jordan Abi Nader" userId="cab99ee4-9b21-4338-a2af-f7b4ea7c4e69" providerId="ADAL" clId="{83CEA69C-9E3E-481D-BBA3-9274C39DB1AF}" dt="2023-07-24T19:43:29.566" v="20"/>
          <ac:spMkLst>
            <pc:docMk/>
            <pc:sldMk cId="4219778597" sldId="262"/>
            <ac:spMk id="2061" creationId="{FB92FFCE-0C90-454E-AA25-D4EE9A6C39C5}"/>
          </ac:spMkLst>
        </pc:spChg>
      </pc:sldChg>
      <pc:sldChg chg="addSp delSp delDesignElem">
        <pc:chgData name="Jordan Abi Nader" userId="cab99ee4-9b21-4338-a2af-f7b4ea7c4e69" providerId="ADAL" clId="{83CEA69C-9E3E-481D-BBA3-9274C39DB1AF}" dt="2023-07-24T19:43:29.566" v="20"/>
        <pc:sldMkLst>
          <pc:docMk/>
          <pc:sldMk cId="2581542744" sldId="264"/>
        </pc:sldMkLst>
        <pc:spChg chg="add del">
          <ac:chgData name="Jordan Abi Nader" userId="cab99ee4-9b21-4338-a2af-f7b4ea7c4e69" providerId="ADAL" clId="{83CEA69C-9E3E-481D-BBA3-9274C39DB1AF}" dt="2023-07-24T19:43:29.566" v="20"/>
          <ac:spMkLst>
            <pc:docMk/>
            <pc:sldMk cId="2581542744" sldId="264"/>
            <ac:spMk id="41" creationId="{90D01200-0224-43C5-AB38-FB4D16B73FB7}"/>
          </ac:spMkLst>
        </pc:spChg>
        <pc:spChg chg="add del">
          <ac:chgData name="Jordan Abi Nader" userId="cab99ee4-9b21-4338-a2af-f7b4ea7c4e69" providerId="ADAL" clId="{83CEA69C-9E3E-481D-BBA3-9274C39DB1AF}" dt="2023-07-24T19:43:29.566" v="20"/>
          <ac:spMkLst>
            <pc:docMk/>
            <pc:sldMk cId="2581542744" sldId="264"/>
            <ac:spMk id="43" creationId="{728A44A4-A002-4A88-9FC9-1D0566C97A47}"/>
          </ac:spMkLst>
        </pc:spChg>
        <pc:spChg chg="add del">
          <ac:chgData name="Jordan Abi Nader" userId="cab99ee4-9b21-4338-a2af-f7b4ea7c4e69" providerId="ADAL" clId="{83CEA69C-9E3E-481D-BBA3-9274C39DB1AF}" dt="2023-07-24T19:43:29.566" v="20"/>
          <ac:spMkLst>
            <pc:docMk/>
            <pc:sldMk cId="2581542744" sldId="264"/>
            <ac:spMk id="45" creationId="{3E7D5C7B-DD16-401B-85CE-4AAA2A4F5136}"/>
          </ac:spMkLst>
        </pc:spChg>
      </pc:sldChg>
      <pc:sldChg chg="addSp delSp delDesignElem">
        <pc:chgData name="Jordan Abi Nader" userId="cab99ee4-9b21-4338-a2af-f7b4ea7c4e69" providerId="ADAL" clId="{83CEA69C-9E3E-481D-BBA3-9274C39DB1AF}" dt="2023-07-24T19:43:29.566" v="20"/>
        <pc:sldMkLst>
          <pc:docMk/>
          <pc:sldMk cId="257027515" sldId="265"/>
        </pc:sldMkLst>
        <pc:spChg chg="add del">
          <ac:chgData name="Jordan Abi Nader" userId="cab99ee4-9b21-4338-a2af-f7b4ea7c4e69" providerId="ADAL" clId="{83CEA69C-9E3E-481D-BBA3-9274C39DB1AF}" dt="2023-07-24T19:43:29.566" v="20"/>
          <ac:spMkLst>
            <pc:docMk/>
            <pc:sldMk cId="257027515" sldId="265"/>
            <ac:spMk id="2057" creationId="{AFF8D2E5-2C4E-47B1-930B-6C82B7C31331}"/>
          </ac:spMkLst>
        </pc:spChg>
        <pc:spChg chg="add del">
          <ac:chgData name="Jordan Abi Nader" userId="cab99ee4-9b21-4338-a2af-f7b4ea7c4e69" providerId="ADAL" clId="{83CEA69C-9E3E-481D-BBA3-9274C39DB1AF}" dt="2023-07-24T19:43:29.566" v="20"/>
          <ac:spMkLst>
            <pc:docMk/>
            <pc:sldMk cId="257027515" sldId="265"/>
            <ac:spMk id="2059" creationId="{801E4ADA-0EA9-4930-846E-3C11E8BED6DD}"/>
          </ac:spMkLst>
        </pc:spChg>
        <pc:spChg chg="add del">
          <ac:chgData name="Jordan Abi Nader" userId="cab99ee4-9b21-4338-a2af-f7b4ea7c4e69" providerId="ADAL" clId="{83CEA69C-9E3E-481D-BBA3-9274C39DB1AF}" dt="2023-07-24T19:43:29.566" v="20"/>
          <ac:spMkLst>
            <pc:docMk/>
            <pc:sldMk cId="257027515" sldId="265"/>
            <ac:spMk id="2061" creationId="{FB92FFCE-0C90-454E-AA25-D4EE9A6C39C5}"/>
          </ac:spMkLst>
        </pc:spChg>
      </pc:sldChg>
      <pc:sldChg chg="addSp delSp modSp mod delDesignElem">
        <pc:chgData name="Jordan Abi Nader" userId="cab99ee4-9b21-4338-a2af-f7b4ea7c4e69" providerId="ADAL" clId="{83CEA69C-9E3E-481D-BBA3-9274C39DB1AF}" dt="2023-07-24T19:43:29.566" v="20"/>
        <pc:sldMkLst>
          <pc:docMk/>
          <pc:sldMk cId="1577098607" sldId="266"/>
        </pc:sldMkLst>
        <pc:spChg chg="mod">
          <ac:chgData name="Jordan Abi Nader" userId="cab99ee4-9b21-4338-a2af-f7b4ea7c4e69" providerId="ADAL" clId="{83CEA69C-9E3E-481D-BBA3-9274C39DB1AF}" dt="2023-07-24T19:43:29.566" v="20"/>
          <ac:spMkLst>
            <pc:docMk/>
            <pc:sldMk cId="1577098607" sldId="266"/>
            <ac:spMk id="31" creationId="{AA86901E-3D48-C26E-2984-679486FAF3C7}"/>
          </ac:spMkLst>
        </pc:spChg>
        <pc:spChg chg="add del">
          <ac:chgData name="Jordan Abi Nader" userId="cab99ee4-9b21-4338-a2af-f7b4ea7c4e69" providerId="ADAL" clId="{83CEA69C-9E3E-481D-BBA3-9274C39DB1AF}" dt="2023-07-24T19:43:29.566" v="20"/>
          <ac:spMkLst>
            <pc:docMk/>
            <pc:sldMk cId="1577098607" sldId="266"/>
            <ac:spMk id="41" creationId="{90D01200-0224-43C5-AB38-FB4D16B73FB7}"/>
          </ac:spMkLst>
        </pc:spChg>
        <pc:spChg chg="add del">
          <ac:chgData name="Jordan Abi Nader" userId="cab99ee4-9b21-4338-a2af-f7b4ea7c4e69" providerId="ADAL" clId="{83CEA69C-9E3E-481D-BBA3-9274C39DB1AF}" dt="2023-07-24T19:43:29.566" v="20"/>
          <ac:spMkLst>
            <pc:docMk/>
            <pc:sldMk cId="1577098607" sldId="266"/>
            <ac:spMk id="43" creationId="{728A44A4-A002-4A88-9FC9-1D0566C97A47}"/>
          </ac:spMkLst>
        </pc:spChg>
        <pc:spChg chg="add del">
          <ac:chgData name="Jordan Abi Nader" userId="cab99ee4-9b21-4338-a2af-f7b4ea7c4e69" providerId="ADAL" clId="{83CEA69C-9E3E-481D-BBA3-9274C39DB1AF}" dt="2023-07-24T19:43:29.566" v="20"/>
          <ac:spMkLst>
            <pc:docMk/>
            <pc:sldMk cId="1577098607" sldId="266"/>
            <ac:spMk id="45" creationId="{3E7D5C7B-DD16-401B-85CE-4AAA2A4F5136}"/>
          </ac:spMkLst>
        </pc:spChg>
      </pc:sldChg>
      <pc:sldChg chg="addSp delSp delDesignElem">
        <pc:chgData name="Jordan Abi Nader" userId="cab99ee4-9b21-4338-a2af-f7b4ea7c4e69" providerId="ADAL" clId="{83CEA69C-9E3E-481D-BBA3-9274C39DB1AF}" dt="2023-07-24T19:43:29.566" v="20"/>
        <pc:sldMkLst>
          <pc:docMk/>
          <pc:sldMk cId="1913617440" sldId="267"/>
        </pc:sldMkLst>
        <pc:spChg chg="add del">
          <ac:chgData name="Jordan Abi Nader" userId="cab99ee4-9b21-4338-a2af-f7b4ea7c4e69" providerId="ADAL" clId="{83CEA69C-9E3E-481D-BBA3-9274C39DB1AF}" dt="2023-07-24T19:43:29.566" v="20"/>
          <ac:spMkLst>
            <pc:docMk/>
            <pc:sldMk cId="1913617440" sldId="267"/>
            <ac:spMk id="19" creationId="{AFF8D2E5-2C4E-47B1-930B-6C82B7C31331}"/>
          </ac:spMkLst>
        </pc:spChg>
        <pc:spChg chg="add del">
          <ac:chgData name="Jordan Abi Nader" userId="cab99ee4-9b21-4338-a2af-f7b4ea7c4e69" providerId="ADAL" clId="{83CEA69C-9E3E-481D-BBA3-9274C39DB1AF}" dt="2023-07-24T19:43:29.566" v="20"/>
          <ac:spMkLst>
            <pc:docMk/>
            <pc:sldMk cId="1913617440" sldId="267"/>
            <ac:spMk id="21" creationId="{801E4ADA-0EA9-4930-846E-3C11E8BED6DD}"/>
          </ac:spMkLst>
        </pc:spChg>
        <pc:spChg chg="add del">
          <ac:chgData name="Jordan Abi Nader" userId="cab99ee4-9b21-4338-a2af-f7b4ea7c4e69" providerId="ADAL" clId="{83CEA69C-9E3E-481D-BBA3-9274C39DB1AF}" dt="2023-07-24T19:43:29.566" v="20"/>
          <ac:spMkLst>
            <pc:docMk/>
            <pc:sldMk cId="1913617440" sldId="267"/>
            <ac:spMk id="23" creationId="{FB92FFCE-0C90-454E-AA25-D4EE9A6C39C5}"/>
          </ac:spMkLst>
        </pc:spChg>
      </pc:sldChg>
      <pc:sldChg chg="modSp">
        <pc:chgData name="Jordan Abi Nader" userId="cab99ee4-9b21-4338-a2af-f7b4ea7c4e69" providerId="ADAL" clId="{83CEA69C-9E3E-481D-BBA3-9274C39DB1AF}" dt="2023-07-24T19:43:29.566" v="20"/>
        <pc:sldMkLst>
          <pc:docMk/>
          <pc:sldMk cId="480915202" sldId="268"/>
        </pc:sldMkLst>
        <pc:spChg chg="mod">
          <ac:chgData name="Jordan Abi Nader" userId="cab99ee4-9b21-4338-a2af-f7b4ea7c4e69" providerId="ADAL" clId="{83CEA69C-9E3E-481D-BBA3-9274C39DB1AF}" dt="2023-07-24T19:43:29.566" v="20"/>
          <ac:spMkLst>
            <pc:docMk/>
            <pc:sldMk cId="480915202" sldId="268"/>
            <ac:spMk id="2" creationId="{533A87E0-92FD-EA86-3BBB-E77572136E2B}"/>
          </ac:spMkLst>
        </pc:spChg>
        <pc:spChg chg="mod">
          <ac:chgData name="Jordan Abi Nader" userId="cab99ee4-9b21-4338-a2af-f7b4ea7c4e69" providerId="ADAL" clId="{83CEA69C-9E3E-481D-BBA3-9274C39DB1AF}" dt="2023-07-24T19:43:29.566" v="20"/>
          <ac:spMkLst>
            <pc:docMk/>
            <pc:sldMk cId="480915202" sldId="268"/>
            <ac:spMk id="3" creationId="{253279A4-C913-B75D-4FF0-0F8EDDB1BE37}"/>
          </ac:spMkLst>
        </pc:spChg>
      </pc:sldChg>
    </pc:docChg>
  </pc:docChgLst>
  <pc:docChgLst>
    <pc:chgData name="Aaron Leach" userId="S::leach.aa@northeastern.edu::74bbb50a-c84c-4753-9d7c-7d7dd9aaaa79" providerId="AD" clId="Web-{F0419715-F8AB-433F-611F-8C8846117B82}"/>
    <pc:docChg chg="modSld">
      <pc:chgData name="Aaron Leach" userId="S::leach.aa@northeastern.edu::74bbb50a-c84c-4753-9d7c-7d7dd9aaaa79" providerId="AD" clId="Web-{F0419715-F8AB-433F-611F-8C8846117B82}" dt="2023-12-05T05:55:48.367" v="9" actId="14100"/>
      <pc:docMkLst>
        <pc:docMk/>
      </pc:docMkLst>
      <pc:sldChg chg="addSp delSp modSp">
        <pc:chgData name="Aaron Leach" userId="S::leach.aa@northeastern.edu::74bbb50a-c84c-4753-9d7c-7d7dd9aaaa79" providerId="AD" clId="Web-{F0419715-F8AB-433F-611F-8C8846117B82}" dt="2023-12-05T05:55:48.367" v="9" actId="14100"/>
        <pc:sldMkLst>
          <pc:docMk/>
          <pc:sldMk cId="1259468276" sldId="292"/>
        </pc:sldMkLst>
        <pc:spChg chg="del">
          <ac:chgData name="Aaron Leach" userId="S::leach.aa@northeastern.edu::74bbb50a-c84c-4753-9d7c-7d7dd9aaaa79" providerId="AD" clId="Web-{F0419715-F8AB-433F-611F-8C8846117B82}" dt="2023-12-05T05:55:07.272" v="2"/>
          <ac:spMkLst>
            <pc:docMk/>
            <pc:sldMk cId="1259468276" sldId="292"/>
            <ac:spMk id="4" creationId="{63AF4488-88ED-076B-C423-AAAAABF3D822}"/>
          </ac:spMkLst>
        </pc:spChg>
        <pc:spChg chg="mod">
          <ac:chgData name="Aaron Leach" userId="S::leach.aa@northeastern.edu::74bbb50a-c84c-4753-9d7c-7d7dd9aaaa79" providerId="AD" clId="Web-{F0419715-F8AB-433F-611F-8C8846117B82}" dt="2023-12-05T05:55:28.945" v="7" actId="20577"/>
          <ac:spMkLst>
            <pc:docMk/>
            <pc:sldMk cId="1259468276" sldId="292"/>
            <ac:spMk id="21" creationId="{60303451-863B-8B59-05BD-7C8A15D48BC9}"/>
          </ac:spMkLst>
        </pc:spChg>
        <pc:picChg chg="del">
          <ac:chgData name="Aaron Leach" userId="S::leach.aa@northeastern.edu::74bbb50a-c84c-4753-9d7c-7d7dd9aaaa79" providerId="AD" clId="Web-{F0419715-F8AB-433F-611F-8C8846117B82}" dt="2023-12-05T05:55:00.897" v="1"/>
          <ac:picMkLst>
            <pc:docMk/>
            <pc:sldMk cId="1259468276" sldId="292"/>
            <ac:picMk id="3" creationId="{F788F6E6-BB7C-598B-F83E-10DCDA927B0A}"/>
          </ac:picMkLst>
        </pc:picChg>
        <pc:picChg chg="add mod">
          <ac:chgData name="Aaron Leach" userId="S::leach.aa@northeastern.edu::74bbb50a-c84c-4753-9d7c-7d7dd9aaaa79" providerId="AD" clId="Web-{F0419715-F8AB-433F-611F-8C8846117B82}" dt="2023-12-05T05:55:48.367" v="9" actId="14100"/>
          <ac:picMkLst>
            <pc:docMk/>
            <pc:sldMk cId="1259468276" sldId="292"/>
            <ac:picMk id="6" creationId="{0A285F7F-BEA6-7196-D26E-8E067F8E7DE5}"/>
          </ac:picMkLst>
        </pc:picChg>
      </pc:sldChg>
    </pc:docChg>
  </pc:docChgLst>
  <pc:docChgLst>
    <pc:chgData name="Rocco Tropea" userId="S::tropea.r@northeastern.edu::84229e3f-ae8a-43e1-9dda-219454415935" providerId="AD" clId="Web-{4631D3B1-2C03-4DFD-9DF6-1BD561F892A5}"/>
    <pc:docChg chg="addSld delSld modSld">
      <pc:chgData name="Rocco Tropea" userId="S::tropea.r@northeastern.edu::84229e3f-ae8a-43e1-9dda-219454415935" providerId="AD" clId="Web-{4631D3B1-2C03-4DFD-9DF6-1BD561F892A5}" dt="2023-07-25T17:05:02.555" v="42" actId="20577"/>
      <pc:docMkLst>
        <pc:docMk/>
      </pc:docMkLst>
      <pc:sldChg chg="addSp modSp">
        <pc:chgData name="Rocco Tropea" userId="S::tropea.r@northeastern.edu::84229e3f-ae8a-43e1-9dda-219454415935" providerId="AD" clId="Web-{4631D3B1-2C03-4DFD-9DF6-1BD561F892A5}" dt="2023-07-25T16:58:53.804" v="15" actId="20577"/>
        <pc:sldMkLst>
          <pc:docMk/>
          <pc:sldMk cId="1767274406" sldId="260"/>
        </pc:sldMkLst>
        <pc:spChg chg="add mod">
          <ac:chgData name="Rocco Tropea" userId="S::tropea.r@northeastern.edu::84229e3f-ae8a-43e1-9dda-219454415935" providerId="AD" clId="Web-{4631D3B1-2C03-4DFD-9DF6-1BD561F892A5}" dt="2023-07-25T16:58:53.804" v="15" actId="20577"/>
          <ac:spMkLst>
            <pc:docMk/>
            <pc:sldMk cId="1767274406" sldId="260"/>
            <ac:spMk id="7" creationId="{5FB92FAB-CBA6-DA8D-290F-9CF35D97BFEC}"/>
          </ac:spMkLst>
        </pc:spChg>
        <pc:picChg chg="mod">
          <ac:chgData name="Rocco Tropea" userId="S::tropea.r@northeastern.edu::84229e3f-ae8a-43e1-9dda-219454415935" providerId="AD" clId="Web-{4631D3B1-2C03-4DFD-9DF6-1BD561F892A5}" dt="2023-07-25T16:58:32.194" v="11" actId="1076"/>
          <ac:picMkLst>
            <pc:docMk/>
            <pc:sldMk cId="1767274406" sldId="260"/>
            <ac:picMk id="5" creationId="{1DF34429-3829-BC3A-A1DA-4BDDB9EA7B55}"/>
          </ac:picMkLst>
        </pc:picChg>
      </pc:sldChg>
      <pc:sldChg chg="modSp">
        <pc:chgData name="Rocco Tropea" userId="S::tropea.r@northeastern.edu::84229e3f-ae8a-43e1-9dda-219454415935" providerId="AD" clId="Web-{4631D3B1-2C03-4DFD-9DF6-1BD561F892A5}" dt="2023-07-25T17:05:02.555" v="42" actId="20577"/>
        <pc:sldMkLst>
          <pc:docMk/>
          <pc:sldMk cId="1577098607" sldId="266"/>
        </pc:sldMkLst>
        <pc:spChg chg="mod">
          <ac:chgData name="Rocco Tropea" userId="S::tropea.r@northeastern.edu::84229e3f-ae8a-43e1-9dda-219454415935" providerId="AD" clId="Web-{4631D3B1-2C03-4DFD-9DF6-1BD561F892A5}" dt="2023-07-25T17:05:02.555" v="42" actId="20577"/>
          <ac:spMkLst>
            <pc:docMk/>
            <pc:sldMk cId="1577098607" sldId="266"/>
            <ac:spMk id="31" creationId="{AA86901E-3D48-C26E-2984-679486FAF3C7}"/>
          </ac:spMkLst>
        </pc:spChg>
      </pc:sldChg>
      <pc:sldChg chg="addSp modSp">
        <pc:chgData name="Rocco Tropea" userId="S::tropea.r@northeastern.edu::84229e3f-ae8a-43e1-9dda-219454415935" providerId="AD" clId="Web-{4631D3B1-2C03-4DFD-9DF6-1BD561F892A5}" dt="2023-07-25T16:59:23.868" v="16" actId="1076"/>
        <pc:sldMkLst>
          <pc:docMk/>
          <pc:sldMk cId="1913617440" sldId="267"/>
        </pc:sldMkLst>
        <pc:spChg chg="add">
          <ac:chgData name="Rocco Tropea" userId="S::tropea.r@northeastern.edu::84229e3f-ae8a-43e1-9dda-219454415935" providerId="AD" clId="Web-{4631D3B1-2C03-4DFD-9DF6-1BD561F892A5}" dt="2023-07-25T16:57:33.722" v="0"/>
          <ac:spMkLst>
            <pc:docMk/>
            <pc:sldMk cId="1913617440" sldId="267"/>
            <ac:spMk id="2" creationId="{DCF50B6C-8E46-C74D-EAB0-E1F1983BEEBE}"/>
          </ac:spMkLst>
        </pc:spChg>
        <pc:spChg chg="add mod">
          <ac:chgData name="Rocco Tropea" userId="S::tropea.r@northeastern.edu::84229e3f-ae8a-43e1-9dda-219454415935" providerId="AD" clId="Web-{4631D3B1-2C03-4DFD-9DF6-1BD561F892A5}" dt="2023-07-25T16:59:23.868" v="16" actId="1076"/>
          <ac:spMkLst>
            <pc:docMk/>
            <pc:sldMk cId="1913617440" sldId="267"/>
            <ac:spMk id="9" creationId="{64A56A41-D11D-F641-0F7E-72AB032C529A}"/>
          </ac:spMkLst>
        </pc:spChg>
      </pc:sldChg>
      <pc:sldChg chg="addSp delSp modSp add del">
        <pc:chgData name="Rocco Tropea" userId="S::tropea.r@northeastern.edu::84229e3f-ae8a-43e1-9dda-219454415935" providerId="AD" clId="Web-{4631D3B1-2C03-4DFD-9DF6-1BD561F892A5}" dt="2023-07-25T17:04:02.615" v="37"/>
        <pc:sldMkLst>
          <pc:docMk/>
          <pc:sldMk cId="2212967312" sldId="270"/>
        </pc:sldMkLst>
        <pc:spChg chg="mod">
          <ac:chgData name="Rocco Tropea" userId="S::tropea.r@northeastern.edu::84229e3f-ae8a-43e1-9dda-219454415935" providerId="AD" clId="Web-{4631D3B1-2C03-4DFD-9DF6-1BD561F892A5}" dt="2023-07-25T17:02:03.656" v="21" actId="14100"/>
          <ac:spMkLst>
            <pc:docMk/>
            <pc:sldMk cId="2212967312" sldId="270"/>
            <ac:spMk id="3" creationId="{867DF434-BD85-08B0-E544-25EA67191AC3}"/>
          </ac:spMkLst>
        </pc:spChg>
        <pc:picChg chg="mod">
          <ac:chgData name="Rocco Tropea" userId="S::tropea.r@northeastern.edu::84229e3f-ae8a-43e1-9dda-219454415935" providerId="AD" clId="Web-{4631D3B1-2C03-4DFD-9DF6-1BD561F892A5}" dt="2023-07-25T17:02:48.783" v="33" actId="1076"/>
          <ac:picMkLst>
            <pc:docMk/>
            <pc:sldMk cId="2212967312" sldId="270"/>
            <ac:picMk id="4" creationId="{696A4976-75D2-B6CE-D864-01FC185B4A92}"/>
          </ac:picMkLst>
        </pc:picChg>
        <pc:picChg chg="add del mod">
          <ac:chgData name="Rocco Tropea" userId="S::tropea.r@northeastern.edu::84229e3f-ae8a-43e1-9dda-219454415935" providerId="AD" clId="Web-{4631D3B1-2C03-4DFD-9DF6-1BD561F892A5}" dt="2023-07-25T17:02:44.033" v="31"/>
          <ac:picMkLst>
            <pc:docMk/>
            <pc:sldMk cId="2212967312" sldId="270"/>
            <ac:picMk id="5" creationId="{E4E6DECF-67BC-C8A6-9931-B19CAD79820C}"/>
          </ac:picMkLst>
        </pc:picChg>
      </pc:sldChg>
      <pc:sldChg chg="addSp">
        <pc:chgData name="Rocco Tropea" userId="S::tropea.r@northeastern.edu::84229e3f-ae8a-43e1-9dda-219454415935" providerId="AD" clId="Web-{4631D3B1-2C03-4DFD-9DF6-1BD561F892A5}" dt="2023-07-25T17:04:00.818" v="36"/>
        <pc:sldMkLst>
          <pc:docMk/>
          <pc:sldMk cId="1822488677" sldId="273"/>
        </pc:sldMkLst>
        <pc:picChg chg="add">
          <ac:chgData name="Rocco Tropea" userId="S::tropea.r@northeastern.edu::84229e3f-ae8a-43e1-9dda-219454415935" providerId="AD" clId="Web-{4631D3B1-2C03-4DFD-9DF6-1BD561F892A5}" dt="2023-07-25T17:04:00.818" v="36"/>
          <ac:picMkLst>
            <pc:docMk/>
            <pc:sldMk cId="1822488677" sldId="273"/>
            <ac:picMk id="17" creationId="{176C367B-73EA-E17A-6E17-D0EA27B5D6C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In-Plane</a:t>
            </a:r>
            <a:r>
              <a:rPr lang="en-US" baseline="0"/>
              <a:t> Thermal Conductivity Test Results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001-4A5B-9BAC-038BBC191B18}"/>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3-9001-4A5B-9BAC-038BBC191B1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Sheet1!$A$1:$B$4</c:f>
              <c:multiLvlStrCache>
                <c:ptCount val="4"/>
                <c:lvl>
                  <c:pt idx="0">
                    <c:v>Expected</c:v>
                  </c:pt>
                  <c:pt idx="1">
                    <c:v>Measured</c:v>
                  </c:pt>
                  <c:pt idx="2">
                    <c:v>Expected</c:v>
                  </c:pt>
                  <c:pt idx="3">
                    <c:v>Measured</c:v>
                  </c:pt>
                </c:lvl>
                <c:lvl>
                  <c:pt idx="0">
                    <c:v>Aluminum - 4 hr</c:v>
                  </c:pt>
                  <c:pt idx="2">
                    <c:v>Zinc - 12 Hr</c:v>
                  </c:pt>
                </c:lvl>
              </c:multiLvlStrCache>
            </c:multiLvlStrRef>
          </c:cat>
          <c:val>
            <c:numRef>
              <c:f>Sheet1!$C$1:$C$4</c:f>
              <c:numCache>
                <c:formatCode>General</c:formatCode>
                <c:ptCount val="4"/>
                <c:pt idx="0">
                  <c:v>237</c:v>
                </c:pt>
                <c:pt idx="1">
                  <c:v>256.08</c:v>
                </c:pt>
                <c:pt idx="2">
                  <c:v>112.2</c:v>
                </c:pt>
                <c:pt idx="3">
                  <c:v>108.6</c:v>
                </c:pt>
              </c:numCache>
            </c:numRef>
          </c:val>
          <c:extLst>
            <c:ext xmlns:c16="http://schemas.microsoft.com/office/drawing/2014/chart" uri="{C3380CC4-5D6E-409C-BE32-E72D297353CC}">
              <c16:uniqueId val="{00000004-9001-4A5B-9BAC-038BBC191B18}"/>
            </c:ext>
          </c:extLst>
        </c:ser>
        <c:dLbls>
          <c:dLblPos val="outEnd"/>
          <c:showLegendKey val="0"/>
          <c:showVal val="1"/>
          <c:showCatName val="0"/>
          <c:showSerName val="0"/>
          <c:showPercent val="0"/>
          <c:showBubbleSize val="0"/>
        </c:dLbls>
        <c:gapWidth val="168"/>
        <c:overlap val="100"/>
        <c:axId val="942948175"/>
        <c:axId val="952501535"/>
      </c:barChart>
      <c:catAx>
        <c:axId val="942948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2501535"/>
        <c:crosses val="autoZero"/>
        <c:auto val="1"/>
        <c:lblAlgn val="ctr"/>
        <c:lblOffset val="100"/>
        <c:noMultiLvlLbl val="0"/>
      </c:catAx>
      <c:valAx>
        <c:axId val="952501535"/>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Thermal Conductivity (W/(m*K))</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29481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55E9F-71D6-4241-87C7-4E7CB4D86738}" type="datetimeFigureOut">
              <a:rPr lang="en-US" smtClean="0"/>
              <a:t>12/18/23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FE698E-6891-4BF7-B094-815659EAB4F6}" type="slidenum">
              <a:rPr lang="en-US" smtClean="0"/>
              <a:t>‹#›</a:t>
            </a:fld>
            <a:endParaRPr lang="en-US"/>
          </a:p>
        </p:txBody>
      </p:sp>
    </p:spTree>
    <p:extLst>
      <p:ext uri="{BB962C8B-B14F-4D97-AF65-F5344CB8AC3E}">
        <p14:creationId xmlns:p14="http://schemas.microsoft.com/office/powerpoint/2010/main" val="303967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Aaron</a:t>
            </a:r>
          </a:p>
        </p:txBody>
      </p:sp>
      <p:sp>
        <p:nvSpPr>
          <p:cNvPr id="4" name="Slide Number Placeholder 3"/>
          <p:cNvSpPr>
            <a:spLocks noGrp="1"/>
          </p:cNvSpPr>
          <p:nvPr>
            <p:ph type="sldNum" sz="quarter" idx="5"/>
          </p:nvPr>
        </p:nvSpPr>
        <p:spPr/>
        <p:txBody>
          <a:bodyPr/>
          <a:lstStyle/>
          <a:p>
            <a:fld id="{FDFE698E-6891-4BF7-B094-815659EAB4F6}" type="slidenum">
              <a:rPr lang="en-US" smtClean="0"/>
              <a:t>1</a:t>
            </a:fld>
            <a:endParaRPr lang="en-US"/>
          </a:p>
        </p:txBody>
      </p:sp>
    </p:spTree>
    <p:extLst>
      <p:ext uri="{BB962C8B-B14F-4D97-AF65-F5344CB8AC3E}">
        <p14:creationId xmlns:p14="http://schemas.microsoft.com/office/powerpoint/2010/main" val="3331789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Aaron</a:t>
            </a:r>
          </a:p>
          <a:p>
            <a:r>
              <a:rPr lang="en-US"/>
              <a:t>Say “we’ll define these terms in the coming slides”</a:t>
            </a:r>
          </a:p>
        </p:txBody>
      </p:sp>
      <p:sp>
        <p:nvSpPr>
          <p:cNvPr id="4" name="Slide Number Placeholder 3"/>
          <p:cNvSpPr>
            <a:spLocks noGrp="1"/>
          </p:cNvSpPr>
          <p:nvPr>
            <p:ph type="sldNum" sz="quarter" idx="5"/>
          </p:nvPr>
        </p:nvSpPr>
        <p:spPr/>
        <p:txBody>
          <a:bodyPr/>
          <a:lstStyle/>
          <a:p>
            <a:fld id="{FDFE698E-6891-4BF7-B094-815659EAB4F6}" type="slidenum">
              <a:rPr lang="en-US" smtClean="0"/>
              <a:t>2</a:t>
            </a:fld>
            <a:endParaRPr lang="en-US"/>
          </a:p>
        </p:txBody>
      </p:sp>
    </p:spTree>
    <p:extLst>
      <p:ext uri="{BB962C8B-B14F-4D97-AF65-F5344CB8AC3E}">
        <p14:creationId xmlns:p14="http://schemas.microsoft.com/office/powerpoint/2010/main" val="2841209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Rocco</a:t>
            </a:r>
          </a:p>
          <a:p>
            <a:pPr>
              <a:defRPr/>
            </a:pPr>
            <a:r>
              <a:rPr lang="en-US"/>
              <a:t>Thermal management “bottleneck”, not “barrier”</a:t>
            </a:r>
          </a:p>
        </p:txBody>
      </p:sp>
      <p:sp>
        <p:nvSpPr>
          <p:cNvPr id="4" name="Slide Number Placeholder 3"/>
          <p:cNvSpPr>
            <a:spLocks noGrp="1"/>
          </p:cNvSpPr>
          <p:nvPr>
            <p:ph type="sldNum" sz="quarter" idx="5"/>
          </p:nvPr>
        </p:nvSpPr>
        <p:spPr/>
        <p:txBody>
          <a:bodyPr/>
          <a:lstStyle/>
          <a:p>
            <a:fld id="{FDFE698E-6891-4BF7-B094-815659EAB4F6}" type="slidenum">
              <a:rPr lang="en-US" smtClean="0"/>
              <a:t>3</a:t>
            </a:fld>
            <a:endParaRPr lang="en-US"/>
          </a:p>
        </p:txBody>
      </p:sp>
    </p:spTree>
    <p:extLst>
      <p:ext uri="{BB962C8B-B14F-4D97-AF65-F5344CB8AC3E}">
        <p14:creationId xmlns:p14="http://schemas.microsoft.com/office/powerpoint/2010/main" val="326082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Rocco</a:t>
            </a:r>
          </a:p>
        </p:txBody>
      </p:sp>
      <p:sp>
        <p:nvSpPr>
          <p:cNvPr id="4" name="Slide Number Placeholder 3"/>
          <p:cNvSpPr>
            <a:spLocks noGrp="1"/>
          </p:cNvSpPr>
          <p:nvPr>
            <p:ph type="sldNum" sz="quarter" idx="5"/>
          </p:nvPr>
        </p:nvSpPr>
        <p:spPr/>
        <p:txBody>
          <a:bodyPr/>
          <a:lstStyle/>
          <a:p>
            <a:fld id="{FDFE698E-6891-4BF7-B094-815659EAB4F6}" type="slidenum">
              <a:rPr lang="en-US" smtClean="0"/>
              <a:t>4</a:t>
            </a:fld>
            <a:endParaRPr lang="en-US"/>
          </a:p>
        </p:txBody>
      </p:sp>
    </p:spTree>
    <p:extLst>
      <p:ext uri="{BB962C8B-B14F-4D97-AF65-F5344CB8AC3E}">
        <p14:creationId xmlns:p14="http://schemas.microsoft.com/office/powerpoint/2010/main" val="380286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Rocco</a:t>
            </a:r>
          </a:p>
          <a:p>
            <a:r>
              <a:rPr lang="en-US"/>
              <a:t>Finish with “there is lab-to-lab variability”</a:t>
            </a:r>
            <a:endParaRPr lang="en-US">
              <a:ea typeface="Calibri"/>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5</a:t>
            </a:fld>
            <a:endParaRPr lang="en-US"/>
          </a:p>
        </p:txBody>
      </p:sp>
    </p:spTree>
    <p:extLst>
      <p:ext uri="{BB962C8B-B14F-4D97-AF65-F5344CB8AC3E}">
        <p14:creationId xmlns:p14="http://schemas.microsoft.com/office/powerpoint/2010/main" val="1510997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 KEEP MY SLIDES WITHIN 1:30</a:t>
            </a:r>
          </a:p>
          <a:p>
            <a:r>
              <a:rPr lang="en-US"/>
              <a:t>Use this slide to discuss the test setup steps. </a:t>
            </a:r>
          </a:p>
          <a:p>
            <a:r>
              <a:rPr lang="en-US"/>
              <a:t>Our solution pictured behind me, hopes to reduce that variability. To run the test, the user inserts the sample between the clamps, that provide a repeatable clamping force using springs and spacers. The thermocouple arms are then lowered onto the sample and held in place by gravity and optional weights. The user then goes to the computer connected to the thermocouples and electric heaters through the electronic feed through to begin the test. On the website the user and is able to set test parameters, and monitor and interact with the results and live data, no coding required.</a:t>
            </a:r>
            <a:endParaRPr lang="en-US">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6</a:t>
            </a:fld>
            <a:endParaRPr lang="en-US"/>
          </a:p>
        </p:txBody>
      </p:sp>
    </p:spTree>
    <p:extLst>
      <p:ext uri="{BB962C8B-B14F-4D97-AF65-F5344CB8AC3E}">
        <p14:creationId xmlns:p14="http://schemas.microsoft.com/office/powerpoint/2010/main" val="331578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a:p>
            <a:r>
              <a:rPr lang="en-US"/>
              <a:t>One of the biggest challenges we faced was with the vacuum chamber. It enhances the overall accuracy of the system by removing the convection which is unaccounted for in angstrom method, and therefor can interfere with accurate results. However, it also prevents us from dissipating the heat that is flowing through the sample and into the constant temperature clamps, and maintaining a constant temperature on those is extremely important. Using Ansys, we simulated each of our designs from the very earliest concepts in the top right, to what we settled on in the bottom right and many versions in between to educate our iterations to ensure that we were going to be able to </a:t>
            </a:r>
            <a:r>
              <a:rPr lang="en-US" err="1"/>
              <a:t>mainatin</a:t>
            </a:r>
            <a:r>
              <a:rPr lang="en-US"/>
              <a:t> a constant temperature and not overheating the vacuum chamber walls. We also needed to run many wires through the wall of the chamber, so we had to design a custom electrical feedthrough to keep the box sealed while getting the signal and power wires out. </a:t>
            </a:r>
            <a:endParaRPr lang="en-US">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7</a:t>
            </a:fld>
            <a:endParaRPr lang="en-US"/>
          </a:p>
        </p:txBody>
      </p:sp>
    </p:spTree>
    <p:extLst>
      <p:ext uri="{BB962C8B-B14F-4D97-AF65-F5344CB8AC3E}">
        <p14:creationId xmlns:p14="http://schemas.microsoft.com/office/powerpoint/2010/main" val="3323318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a:t>Aaron</a:t>
            </a:r>
          </a:p>
          <a:p>
            <a:r>
              <a:rPr lang="en-US" u="none"/>
              <a:t>Spring allows for gradual increase in force (fine-grain control)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FE698E-6891-4BF7-B094-815659EAB4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720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Jordan</a:t>
            </a:r>
          </a:p>
        </p:txBody>
      </p:sp>
      <p:sp>
        <p:nvSpPr>
          <p:cNvPr id="4" name="Slide Number Placeholder 3"/>
          <p:cNvSpPr>
            <a:spLocks noGrp="1"/>
          </p:cNvSpPr>
          <p:nvPr>
            <p:ph type="sldNum" sz="quarter" idx="5"/>
          </p:nvPr>
        </p:nvSpPr>
        <p:spPr/>
        <p:txBody>
          <a:bodyPr/>
          <a:lstStyle/>
          <a:p>
            <a:fld id="{FDFE698E-6891-4BF7-B094-815659EAB4F6}" type="slidenum">
              <a:rPr lang="en-US" smtClean="0"/>
              <a:t>9</a:t>
            </a:fld>
            <a:endParaRPr lang="en-US"/>
          </a:p>
        </p:txBody>
      </p:sp>
    </p:spTree>
    <p:extLst>
      <p:ext uri="{BB962C8B-B14F-4D97-AF65-F5344CB8AC3E}">
        <p14:creationId xmlns:p14="http://schemas.microsoft.com/office/powerpoint/2010/main" val="453142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Jordan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(if needed, for first test </a:t>
            </a:r>
            <a:r>
              <a:rPr lang="en-US" sz="1200">
                <a:cs typeface="Calibri"/>
              </a:rPr>
              <a:t>s</a:t>
            </a:r>
            <a:r>
              <a:rPr lang="en-US" sz="1200">
                <a:ea typeface="Calibri"/>
                <a:cs typeface="Calibri"/>
              </a:rPr>
              <a:t>tronger results expected under larger temperature fluctuation, longer timescale, and under vacuum pressure)</a:t>
            </a:r>
          </a:p>
          <a:p>
            <a:endParaRPr lang="en-US"/>
          </a:p>
        </p:txBody>
      </p:sp>
      <p:sp>
        <p:nvSpPr>
          <p:cNvPr id="4" name="Slide Number Placeholder 3"/>
          <p:cNvSpPr>
            <a:spLocks noGrp="1"/>
          </p:cNvSpPr>
          <p:nvPr>
            <p:ph type="sldNum" sz="quarter" idx="5"/>
          </p:nvPr>
        </p:nvSpPr>
        <p:spPr/>
        <p:txBody>
          <a:bodyPr/>
          <a:lstStyle/>
          <a:p>
            <a:fld id="{FDFE698E-6891-4BF7-B094-815659EAB4F6}" type="slidenum">
              <a:rPr lang="en-US" smtClean="0"/>
              <a:t>10</a:t>
            </a:fld>
            <a:endParaRPr lang="en-US"/>
          </a:p>
        </p:txBody>
      </p:sp>
    </p:spTree>
    <p:extLst>
      <p:ext uri="{BB962C8B-B14F-4D97-AF65-F5344CB8AC3E}">
        <p14:creationId xmlns:p14="http://schemas.microsoft.com/office/powerpoint/2010/main" val="2935406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Charlie</a:t>
            </a:r>
          </a:p>
        </p:txBody>
      </p:sp>
      <p:sp>
        <p:nvSpPr>
          <p:cNvPr id="4" name="Slide Number Placeholder 3"/>
          <p:cNvSpPr>
            <a:spLocks noGrp="1"/>
          </p:cNvSpPr>
          <p:nvPr>
            <p:ph type="sldNum" sz="quarter" idx="5"/>
          </p:nvPr>
        </p:nvSpPr>
        <p:spPr/>
        <p:txBody>
          <a:bodyPr/>
          <a:lstStyle/>
          <a:p>
            <a:fld id="{FDFE698E-6891-4BF7-B094-815659EAB4F6}" type="slidenum">
              <a:rPr lang="en-US" smtClean="0"/>
              <a:t>11</a:t>
            </a:fld>
            <a:endParaRPr lang="en-US"/>
          </a:p>
        </p:txBody>
      </p:sp>
    </p:spTree>
    <p:extLst>
      <p:ext uri="{BB962C8B-B14F-4D97-AF65-F5344CB8AC3E}">
        <p14:creationId xmlns:p14="http://schemas.microsoft.com/office/powerpoint/2010/main" val="357267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Charlie</a:t>
            </a:r>
          </a:p>
          <a:p>
            <a:r>
              <a:rPr lang="en-US"/>
              <a:t>So that it can be shared amongst labs, standardized, democratize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FE698E-6891-4BF7-B094-815659EAB4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084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382B-2CC6-5119-F3BD-BF30786F0C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D6D2E6-088F-F35C-199C-54EFE6E66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EBB8E1-CB69-ABBD-E733-D6BD7A420209}"/>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054D4BA1-FB35-6935-C74B-18467FEB2A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A2416-7262-37B2-CFCB-FEF094642A1F}"/>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83476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F6D70-2510-319D-8171-4757014869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6707F7-EC6A-D3A1-BEFF-9FF3BB6156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9A37E-489B-1509-A3F8-838448C23A1A}"/>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07C76BCB-5819-4269-DC82-46857D6CDB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78E04E-DA9C-A402-8850-1F0E7AADB5B2}"/>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3155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2150-3DD4-DA3B-09C8-E91FA4A184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CC112E-5FF9-F2E3-CDE9-35CCC4FD3B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42C75E-1C8F-6D9C-749E-BBFDAFE695A0}"/>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DE6D53CA-8901-4725-923B-0BBACB37D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DEC8AB-638C-6654-00D6-0809D6AFD91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0987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78C9-028D-2170-BD37-E1E3B2FAD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9E6FC0-9D82-231C-9485-46F266B243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014BEC-96DD-CEC8-8BA4-845ACC78F3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FC028A-E6F6-D5E4-D4AE-564EA5194A4C}"/>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6" name="Footer Placeholder 5">
            <a:extLst>
              <a:ext uri="{FF2B5EF4-FFF2-40B4-BE49-F238E27FC236}">
                <a16:creationId xmlns:a16="http://schemas.microsoft.com/office/drawing/2014/main" id="{BD914FB8-F917-7FCB-929B-375E6A1FA6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80E263-09A4-797A-1A46-AC4AA215B033}"/>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549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E34DE-707F-2E5F-F620-B832F01D46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85B18B-D2C6-984B-290B-A09378A72B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2E3E09-0EC0-9DC1-8D27-05FBA99B9B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E19C03-ACD4-3C21-AE62-6D7F3737BB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5CDF62-A187-619B-598F-8125BD8B6A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D9D7B2-797A-4B68-B516-5003DD78F14D}"/>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8" name="Footer Placeholder 7">
            <a:extLst>
              <a:ext uri="{FF2B5EF4-FFF2-40B4-BE49-F238E27FC236}">
                <a16:creationId xmlns:a16="http://schemas.microsoft.com/office/drawing/2014/main" id="{D09B3FB0-79E6-F9F4-A9EA-675E288993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68CB42-09BC-7DAC-4189-AC56D47BC89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839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3C8DA-5422-4C3F-3008-D30D084B01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8DB9C6-3480-024D-B8BD-5ABE543F2149}"/>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4" name="Footer Placeholder 3">
            <a:extLst>
              <a:ext uri="{FF2B5EF4-FFF2-40B4-BE49-F238E27FC236}">
                <a16:creationId xmlns:a16="http://schemas.microsoft.com/office/drawing/2014/main" id="{790197E3-9755-607F-643C-DFA72999BC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409CE-BE0D-2645-5F27-33C2D52D9E87}"/>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79586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7664C8-EA96-1887-E28A-A118D82D3ED0}"/>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3" name="Footer Placeholder 2">
            <a:extLst>
              <a:ext uri="{FF2B5EF4-FFF2-40B4-BE49-F238E27FC236}">
                <a16:creationId xmlns:a16="http://schemas.microsoft.com/office/drawing/2014/main" id="{63AA83B9-3CF3-84EB-6F75-427A11EF06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A0695A-7771-42D9-F25C-A45F1A5342EA}"/>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87896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C9078-C316-701B-E07A-F5954B4D50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09648-B4E2-6080-75A2-53F902AEB8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2D6B28-A81F-6EA5-1B76-9073A6179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E25211-F9D8-E88A-01C0-D24A4484D932}"/>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6" name="Footer Placeholder 5">
            <a:extLst>
              <a:ext uri="{FF2B5EF4-FFF2-40B4-BE49-F238E27FC236}">
                <a16:creationId xmlns:a16="http://schemas.microsoft.com/office/drawing/2014/main" id="{D4372DEF-DB45-53D0-6E0F-41B14C00E3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9F81C7-2846-A2BB-D843-08A802B172D2}"/>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9999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F2947-0261-5768-7A71-AF52A8B11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B2F58E-18F2-BCFB-CB3A-C63239752B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00C72-CE1F-E393-A5F7-FDF41F5018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3BB0C5-D6C0-C378-3847-F4C0D65CB330}"/>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6" name="Footer Placeholder 5">
            <a:extLst>
              <a:ext uri="{FF2B5EF4-FFF2-40B4-BE49-F238E27FC236}">
                <a16:creationId xmlns:a16="http://schemas.microsoft.com/office/drawing/2014/main" id="{7E001BBD-AF32-721B-3CB0-5FBC0C324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63808-1050-D494-0B1A-B0D0507E1A5B}"/>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809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A02D-1C1B-FB34-47EB-7A4B206721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9499FF-EAE1-C3CF-8582-1A03C668E9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D4C1A-E601-302E-820E-B71C616016E4}"/>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8BB06F05-F96B-5328-D10C-59DF314F4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35C1F-DB41-BF3A-075C-7F6344CF56A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0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154867-00FA-444A-3730-72D2F19F27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A617B4-D3D1-8D94-0D4E-95CD91C8CB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903D3-082B-2918-73B5-7EAF639B71A1}"/>
              </a:ext>
            </a:extLst>
          </p:cNvPr>
          <p:cNvSpPr>
            <a:spLocks noGrp="1"/>
          </p:cNvSpPr>
          <p:nvPr>
            <p:ph type="dt" sz="half" idx="10"/>
          </p:nvPr>
        </p:nvSpPr>
        <p:spPr/>
        <p:txBody>
          <a:body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49424597-A17D-481B-3E42-F65B302925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0AA0E-1AF2-E3EC-3657-399E9E096D8A}"/>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85014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94FFE8-6286-3FEA-4C44-AE52746D2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E15C9B-13FF-8B71-92BE-C70DBBFCAE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373C9A-5654-B515-9745-3F97D2165F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12/18/23</a:t>
            </a:fld>
            <a:endParaRPr lang="en-US"/>
          </a:p>
        </p:txBody>
      </p:sp>
      <p:sp>
        <p:nvSpPr>
          <p:cNvPr id="5" name="Footer Placeholder 4">
            <a:extLst>
              <a:ext uri="{FF2B5EF4-FFF2-40B4-BE49-F238E27FC236}">
                <a16:creationId xmlns:a16="http://schemas.microsoft.com/office/drawing/2014/main" id="{19DBEB56-1868-8E7D-2E3A-9BA341069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0B5FD8-6FD0-E1A5-F48F-C2C2A08137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67699643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199" y="1093788"/>
            <a:ext cx="10506455" cy="2967208"/>
          </a:xfrm>
        </p:spPr>
        <p:txBody>
          <a:bodyPr>
            <a:normAutofit/>
          </a:bodyPr>
          <a:lstStyle/>
          <a:p>
            <a:pPr algn="l"/>
            <a:r>
              <a:rPr lang="en-US" sz="6800">
                <a:cs typeface="Calibri Light"/>
              </a:rPr>
              <a:t>Democratizing In-Plane Thermal Conductivity</a:t>
            </a:r>
            <a:endParaRPr lang="en-US" sz="6800"/>
          </a:p>
        </p:txBody>
      </p:sp>
      <p:sp>
        <p:nvSpPr>
          <p:cNvPr id="3" name="Subtitle 2"/>
          <p:cNvSpPr>
            <a:spLocks noGrp="1"/>
          </p:cNvSpPr>
          <p:nvPr>
            <p:ph type="subTitle" idx="1"/>
          </p:nvPr>
        </p:nvSpPr>
        <p:spPr>
          <a:xfrm>
            <a:off x="4702629" y="4670549"/>
            <a:ext cx="6743398" cy="672465"/>
          </a:xfrm>
        </p:spPr>
        <p:txBody>
          <a:bodyPr vert="horz" lIns="91440" tIns="45720" rIns="91440" bIns="45720" rtlCol="0">
            <a:normAutofit lnSpcReduction="10000"/>
          </a:bodyPr>
          <a:lstStyle/>
          <a:p>
            <a:pPr algn="r"/>
            <a:r>
              <a:rPr lang="nl-NL" sz="2200" u="sng">
                <a:cs typeface="Calibri"/>
              </a:rPr>
              <a:t>The </a:t>
            </a:r>
            <a:r>
              <a:rPr lang="nl-NL" sz="2200" u="sng" err="1">
                <a:cs typeface="Calibri"/>
              </a:rPr>
              <a:t>Ångströnomers</a:t>
            </a:r>
            <a:r>
              <a:rPr lang="nl-NL" sz="2200">
                <a:cs typeface="Calibri"/>
              </a:rPr>
              <a:t>: Jordan </a:t>
            </a:r>
            <a:r>
              <a:rPr lang="nl-NL" sz="2200" err="1">
                <a:cs typeface="Calibri"/>
              </a:rPr>
              <a:t>Abi</a:t>
            </a:r>
            <a:r>
              <a:rPr lang="nl-NL" sz="2200">
                <a:cs typeface="Calibri"/>
              </a:rPr>
              <a:t> Nader, Aaron </a:t>
            </a:r>
            <a:r>
              <a:rPr lang="nl-NL" sz="2200" err="1">
                <a:cs typeface="Calibri"/>
              </a:rPr>
              <a:t>Leach</a:t>
            </a:r>
            <a:r>
              <a:rPr lang="nl-NL" sz="2200">
                <a:cs typeface="Calibri"/>
              </a:rPr>
              <a:t>, Charlie Schatmeyer, Rocco </a:t>
            </a:r>
            <a:r>
              <a:rPr lang="nl-NL" sz="2200" err="1">
                <a:cs typeface="Calibri"/>
              </a:rPr>
              <a:t>Tropea</a:t>
            </a:r>
            <a:r>
              <a:rPr lang="nl-NL" sz="2200">
                <a:cs typeface="Calibri"/>
              </a:rPr>
              <a:t>, Ben </a:t>
            </a:r>
            <a:r>
              <a:rPr lang="nl-NL" sz="2200" err="1">
                <a:cs typeface="Calibri"/>
              </a:rPr>
              <a:t>Veghte</a:t>
            </a:r>
            <a:r>
              <a:rPr lang="nl-NL" sz="2200">
                <a:cs typeface="Calibri"/>
              </a:rPr>
              <a:t> </a:t>
            </a:r>
            <a:endParaRPr lang="en-US" sz="2200">
              <a:cs typeface="Calibri"/>
            </a:endParaRP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7270F73D-B277-48EA-A07D-7F7F77F4ED41}"/>
              </a:ext>
            </a:extLst>
          </p:cNvPr>
          <p:cNvSpPr txBox="1">
            <a:spLocks/>
          </p:cNvSpPr>
          <p:nvPr/>
        </p:nvSpPr>
        <p:spPr>
          <a:xfrm>
            <a:off x="2189018" y="5123265"/>
            <a:ext cx="9158685" cy="10232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nl-NL" sz="2200">
              <a:cs typeface="Calibri"/>
            </a:endParaRPr>
          </a:p>
          <a:p>
            <a:pPr algn="r"/>
            <a:r>
              <a:rPr lang="nl-NL" sz="2200" u="sng">
                <a:cs typeface="Calibri"/>
              </a:rPr>
              <a:t>Advisor</a:t>
            </a:r>
            <a:r>
              <a:rPr lang="nl-NL" sz="2200">
                <a:cs typeface="Calibri"/>
              </a:rPr>
              <a:t>: Professor Randall Erb</a:t>
            </a:r>
          </a:p>
        </p:txBody>
      </p:sp>
      <p:pic>
        <p:nvPicPr>
          <p:cNvPr id="4" name="Picture 2">
            <a:extLst>
              <a:ext uri="{FF2B5EF4-FFF2-40B4-BE49-F238E27FC236}">
                <a16:creationId xmlns:a16="http://schemas.microsoft.com/office/drawing/2014/main" id="{432879EE-809D-6BE8-A07A-D33FC1B01A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779" y="4954378"/>
            <a:ext cx="2676477" cy="1010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BBD82B-8A32-1C7E-0F1D-4ECED02660A6}"/>
              </a:ext>
            </a:extLst>
          </p:cNvPr>
          <p:cNvSpPr>
            <a:spLocks noGrp="1"/>
          </p:cNvSpPr>
          <p:nvPr>
            <p:ph type="title"/>
          </p:nvPr>
        </p:nvSpPr>
        <p:spPr>
          <a:xfrm>
            <a:off x="686834" y="1153572"/>
            <a:ext cx="3200400" cy="4461163"/>
          </a:xfrm>
        </p:spPr>
        <p:txBody>
          <a:bodyPr>
            <a:normAutofit/>
          </a:bodyPr>
          <a:lstStyle/>
          <a:p>
            <a:r>
              <a:rPr lang="en-US">
                <a:solidFill>
                  <a:srgbClr val="FFFFFF"/>
                </a:solidFill>
                <a:cs typeface="Calibri Light"/>
              </a:rPr>
              <a:t> Problem Statement</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CCEA5D-DF43-73AE-561B-F9551730EB83}"/>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ea typeface="+mn-lt"/>
                <a:cs typeface="+mn-lt"/>
              </a:rPr>
              <a:t>To </a:t>
            </a:r>
            <a:r>
              <a:rPr lang="en-US" dirty="0">
                <a:solidFill>
                  <a:schemeClr val="accent2"/>
                </a:solidFill>
                <a:ea typeface="+mn-lt"/>
                <a:cs typeface="+mn-lt"/>
              </a:rPr>
              <a:t>democratize</a:t>
            </a:r>
            <a:r>
              <a:rPr lang="en-US" dirty="0">
                <a:ea typeface="+mn-lt"/>
                <a:cs typeface="+mn-lt"/>
              </a:rPr>
              <a:t> access to in-plane thermal conductivity testing by designing a cost-effective and reliable device utilizing the </a:t>
            </a:r>
            <a:r>
              <a:rPr lang="en-US" dirty="0">
                <a:solidFill>
                  <a:schemeClr val="accent2"/>
                </a:solidFill>
                <a:ea typeface="+mn-lt"/>
                <a:cs typeface="+mn-lt"/>
              </a:rPr>
              <a:t>Ångström method</a:t>
            </a:r>
          </a:p>
        </p:txBody>
      </p:sp>
    </p:spTree>
    <p:extLst>
      <p:ext uri="{BB962C8B-B14F-4D97-AF65-F5344CB8AC3E}">
        <p14:creationId xmlns:p14="http://schemas.microsoft.com/office/powerpoint/2010/main" val="1320016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320ACA45-F281-5053-0BF8-5FDA9322A1B4}"/>
              </a:ext>
            </a:extLst>
          </p:cNvPr>
          <p:cNvSpPr txBox="1">
            <a:spLocks/>
          </p:cNvSpPr>
          <p:nvPr/>
        </p:nvSpPr>
        <p:spPr>
          <a:xfrm>
            <a:off x="841248" y="214835"/>
            <a:ext cx="10506456" cy="10102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ea typeface="+mj-ea"/>
                <a:cs typeface="+mj-cs"/>
              </a:rPr>
              <a:t>Motivation</a:t>
            </a:r>
          </a:p>
        </p:txBody>
      </p:sp>
      <p:sp>
        <p:nvSpPr>
          <p:cNvPr id="21" name="Rectangle 20">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DCF50B6C-8E46-C74D-EAB0-E1F1983BEEBE}"/>
              </a:ext>
            </a:extLst>
          </p:cNvPr>
          <p:cNvSpPr txBox="1"/>
          <p:nvPr/>
        </p:nvSpPr>
        <p:spPr>
          <a:xfrm>
            <a:off x="4724400" y="32004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Content Placeholder 2">
            <a:extLst>
              <a:ext uri="{FF2B5EF4-FFF2-40B4-BE49-F238E27FC236}">
                <a16:creationId xmlns:a16="http://schemas.microsoft.com/office/drawing/2014/main" id="{E70D42ED-2CA6-6A11-3DB9-BE8A45C2B6A2}"/>
              </a:ext>
            </a:extLst>
          </p:cNvPr>
          <p:cNvSpPr>
            <a:spLocks noGrp="1"/>
          </p:cNvSpPr>
          <p:nvPr>
            <p:ph idx="1"/>
          </p:nvPr>
        </p:nvSpPr>
        <p:spPr>
          <a:xfrm>
            <a:off x="445007" y="1860405"/>
            <a:ext cx="5167123" cy="4371421"/>
          </a:xfrm>
        </p:spPr>
        <p:txBody>
          <a:bodyPr vert="horz" lIns="91440" tIns="45720" rIns="91440" bIns="45720" rtlCol="0" anchor="t">
            <a:normAutofit/>
          </a:bodyPr>
          <a:lstStyle/>
          <a:p>
            <a:r>
              <a:rPr lang="en-US" sz="2400">
                <a:cs typeface="Calibri"/>
              </a:rPr>
              <a:t>Thermal management has reached a bottleneck in electronics and telecommunications industries</a:t>
            </a:r>
          </a:p>
          <a:p>
            <a:pPr lvl="1"/>
            <a:r>
              <a:rPr lang="en-US" sz="2000">
                <a:cs typeface="Calibri"/>
              </a:rPr>
              <a:t>Low-profile electronics require </a:t>
            </a:r>
            <a:r>
              <a:rPr lang="en-US" sz="2000" b="1">
                <a:cs typeface="Calibri"/>
              </a:rPr>
              <a:t>in-plane solutions</a:t>
            </a:r>
          </a:p>
          <a:p>
            <a:r>
              <a:rPr lang="en-US" sz="2400" b="1">
                <a:cs typeface="Calibri"/>
              </a:rPr>
              <a:t>Novel, anisotropic materials </a:t>
            </a:r>
            <a:r>
              <a:rPr lang="en-US" sz="2400">
                <a:cs typeface="Calibri"/>
              </a:rPr>
              <a:t>being developed to dissipate heat in-plane</a:t>
            </a:r>
          </a:p>
          <a:p>
            <a:pPr lvl="1"/>
            <a:r>
              <a:rPr lang="en-US" sz="2000">
                <a:cs typeface="Calibri"/>
              </a:rPr>
              <a:t>Need a way to characterize them</a:t>
            </a:r>
          </a:p>
          <a:p>
            <a:r>
              <a:rPr lang="en-US" sz="2400">
                <a:cs typeface="Calibri"/>
              </a:rPr>
              <a:t>Devices on the market for characterization are </a:t>
            </a:r>
            <a:r>
              <a:rPr lang="en-US" sz="2400" b="1">
                <a:cs typeface="Calibri"/>
              </a:rPr>
              <a:t>prohibitively expensive</a:t>
            </a:r>
            <a:r>
              <a:rPr lang="en-US" sz="2400">
                <a:cs typeface="Calibri"/>
              </a:rPr>
              <a:t> with insufficient accuracy</a:t>
            </a:r>
            <a:endParaRPr lang="en-US" sz="1800">
              <a:cs typeface="Calibri"/>
            </a:endParaRPr>
          </a:p>
        </p:txBody>
      </p:sp>
      <p:pic>
        <p:nvPicPr>
          <p:cNvPr id="5" name="Picture 4" descr="A red and blue rectangular object&#10;&#10;Description automatically generated">
            <a:extLst>
              <a:ext uri="{FF2B5EF4-FFF2-40B4-BE49-F238E27FC236}">
                <a16:creationId xmlns:a16="http://schemas.microsoft.com/office/drawing/2014/main" id="{91701BD0-4416-BA51-261C-2B43B798D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130" y="4386419"/>
            <a:ext cx="3070078" cy="1968748"/>
          </a:xfrm>
          <a:prstGeom prst="rect">
            <a:avLst/>
          </a:prstGeom>
        </p:spPr>
      </p:pic>
      <p:pic>
        <p:nvPicPr>
          <p:cNvPr id="4" name="Picture 3">
            <a:extLst>
              <a:ext uri="{FF2B5EF4-FFF2-40B4-BE49-F238E27FC236}">
                <a16:creationId xmlns:a16="http://schemas.microsoft.com/office/drawing/2014/main" id="{F6D5DA3B-7771-8675-B4DB-FF488CBF83C1}"/>
              </a:ext>
            </a:extLst>
          </p:cNvPr>
          <p:cNvPicPr>
            <a:picLocks noChangeAspect="1"/>
          </p:cNvPicPr>
          <p:nvPr/>
        </p:nvPicPr>
        <p:blipFill>
          <a:blip r:embed="rId4"/>
          <a:stretch>
            <a:fillRect/>
          </a:stretch>
        </p:blipFill>
        <p:spPr>
          <a:xfrm>
            <a:off x="9348165" y="4356547"/>
            <a:ext cx="1727582" cy="2028492"/>
          </a:xfrm>
          <a:prstGeom prst="rect">
            <a:avLst/>
          </a:prstGeom>
          <a:ln>
            <a:solidFill>
              <a:schemeClr val="tx1"/>
            </a:solidFill>
          </a:ln>
        </p:spPr>
      </p:pic>
      <p:sp>
        <p:nvSpPr>
          <p:cNvPr id="3" name="TextBox 2">
            <a:extLst>
              <a:ext uri="{FF2B5EF4-FFF2-40B4-BE49-F238E27FC236}">
                <a16:creationId xmlns:a16="http://schemas.microsoft.com/office/drawing/2014/main" id="{FB5D1AA3-C50E-F5D2-78CF-BD345A5B37F1}"/>
              </a:ext>
            </a:extLst>
          </p:cNvPr>
          <p:cNvSpPr txBox="1"/>
          <p:nvPr/>
        </p:nvSpPr>
        <p:spPr>
          <a:xfrm>
            <a:off x="8508622" y="6445732"/>
            <a:ext cx="3406668" cy="307777"/>
          </a:xfrm>
          <a:prstGeom prst="rect">
            <a:avLst/>
          </a:prstGeom>
          <a:noFill/>
          <a:ln>
            <a:noFill/>
          </a:ln>
        </p:spPr>
        <p:txBody>
          <a:bodyPr wrap="square" rtlCol="0">
            <a:spAutoFit/>
          </a:bodyPr>
          <a:lstStyle/>
          <a:p>
            <a:pPr algn="ctr"/>
            <a:r>
              <a:rPr lang="en-US" sz="1400" i="1"/>
              <a:t>Novel, anisotropic coating from DAPS Lab</a:t>
            </a:r>
          </a:p>
        </p:txBody>
      </p:sp>
      <p:pic>
        <p:nvPicPr>
          <p:cNvPr id="6" name="Picture 4" descr="Samsung Galaxy Note 7 production permanently ended following battery  explosions | Galaxy Note 7 | The Guardian">
            <a:extLst>
              <a:ext uri="{FF2B5EF4-FFF2-40B4-BE49-F238E27FC236}">
                <a16:creationId xmlns:a16="http://schemas.microsoft.com/office/drawing/2014/main" id="{63B8A03F-1481-831D-854D-D97D282B584F}"/>
              </a:ext>
            </a:extLst>
          </p:cNvPr>
          <p:cNvPicPr>
            <a:picLocks noChangeAspect="1"/>
          </p:cNvPicPr>
          <p:nvPr/>
        </p:nvPicPr>
        <p:blipFill>
          <a:blip r:embed="rId5"/>
          <a:stretch>
            <a:fillRect/>
          </a:stretch>
        </p:blipFill>
        <p:spPr>
          <a:xfrm>
            <a:off x="7020522" y="1562453"/>
            <a:ext cx="3070078" cy="2321134"/>
          </a:xfrm>
          <a:prstGeom prst="rect">
            <a:avLst/>
          </a:prstGeom>
          <a:ln w="12700">
            <a:solidFill>
              <a:schemeClr val="tx1"/>
            </a:solidFill>
          </a:ln>
        </p:spPr>
      </p:pic>
    </p:spTree>
    <p:extLst>
      <p:ext uri="{BB962C8B-B14F-4D97-AF65-F5344CB8AC3E}">
        <p14:creationId xmlns:p14="http://schemas.microsoft.com/office/powerpoint/2010/main" val="3038150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143098"/>
            <a:ext cx="10506456" cy="1010264"/>
          </a:xfrm>
        </p:spPr>
        <p:txBody>
          <a:bodyPr anchor="ctr">
            <a:normAutofit/>
          </a:bodyPr>
          <a:lstStyle/>
          <a:p>
            <a:r>
              <a:rPr lang="en-US">
                <a:cs typeface="Calibri Light"/>
              </a:rPr>
              <a:t>The </a:t>
            </a:r>
            <a:r>
              <a:rPr lang="en-US" err="1">
                <a:cs typeface="Calibri Light"/>
              </a:rPr>
              <a:t>Ångström</a:t>
            </a:r>
            <a:r>
              <a:rPr lang="en-US">
                <a:cs typeface="Calibri Light"/>
              </a:rPr>
              <a:t> Method</a:t>
            </a:r>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TextBox 20">
            <a:extLst>
              <a:ext uri="{FF2B5EF4-FFF2-40B4-BE49-F238E27FC236}">
                <a16:creationId xmlns:a16="http://schemas.microsoft.com/office/drawing/2014/main" id="{C06D3442-575A-C9A4-B90F-30128254737C}"/>
              </a:ext>
            </a:extLst>
          </p:cNvPr>
          <p:cNvSpPr txBox="1"/>
          <p:nvPr/>
        </p:nvSpPr>
        <p:spPr>
          <a:xfrm>
            <a:off x="824940" y="2818089"/>
            <a:ext cx="5707031" cy="400110"/>
          </a:xfrm>
          <a:prstGeom prst="rect">
            <a:avLst/>
          </a:prstGeom>
          <a:noFill/>
        </p:spPr>
        <p:txBody>
          <a:bodyPr wrap="square" rtlCol="0">
            <a:spAutoFit/>
          </a:bodyPr>
          <a:lstStyle/>
          <a:p>
            <a:pPr marL="305181" indent="-305181" defTabSz="797540">
              <a:spcAft>
                <a:spcPts val="534"/>
              </a:spcAft>
              <a:buFont typeface="Arial" panose="020B0604020202020204" pitchFamily="34" charset="0"/>
              <a:buChar char="•"/>
            </a:pPr>
            <a:r>
              <a:rPr lang="en-US" sz="2000" kern="1200">
                <a:solidFill>
                  <a:schemeClr val="tx1"/>
                </a:solidFill>
                <a:latin typeface="+mn-lt"/>
                <a:ea typeface="+mn-ea"/>
                <a:cs typeface="+mn-cs"/>
              </a:rPr>
              <a:t>Relies on the validity of the 1-D Heat Equation:</a:t>
            </a:r>
            <a:endParaRPr lang="en-US" sz="2000"/>
          </a:p>
        </p:txBody>
      </p:sp>
      <p:sp>
        <p:nvSpPr>
          <p:cNvPr id="22" name="Arrow: Right 21">
            <a:extLst>
              <a:ext uri="{FF2B5EF4-FFF2-40B4-BE49-F238E27FC236}">
                <a16:creationId xmlns:a16="http://schemas.microsoft.com/office/drawing/2014/main" id="{9C46599F-6906-980A-1959-9D33460B3089}"/>
              </a:ext>
            </a:extLst>
          </p:cNvPr>
          <p:cNvSpPr/>
          <p:nvPr/>
        </p:nvSpPr>
        <p:spPr>
          <a:xfrm>
            <a:off x="9198429" y="5152893"/>
            <a:ext cx="505230" cy="324243"/>
          </a:xfrm>
          <a:prstGeom prst="rightArrow">
            <a:avLst/>
          </a:prstGeom>
          <a:solidFill>
            <a:srgbClr val="FFC000"/>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CF602332-2BC3-BCEA-9C7D-8A5E014325A8}"/>
              </a:ext>
            </a:extLst>
          </p:cNvPr>
          <p:cNvSpPr txBox="1"/>
          <p:nvPr/>
        </p:nvSpPr>
        <p:spPr>
          <a:xfrm>
            <a:off x="2206894" y="3930314"/>
            <a:ext cx="1454763" cy="421013"/>
          </a:xfrm>
          <a:prstGeom prst="rect">
            <a:avLst/>
          </a:prstGeom>
          <a:noFill/>
        </p:spPr>
        <p:txBody>
          <a:bodyPr wrap="square" rtlCol="0">
            <a:spAutoFit/>
          </a:bodyPr>
          <a:lstStyle/>
          <a:p>
            <a:pPr defTabSz="797540">
              <a:spcAft>
                <a:spcPts val="534"/>
              </a:spcAft>
            </a:pPr>
            <a:r>
              <a:rPr lang="en-US" sz="2136" i="1"/>
              <a:t>Basic Setup</a:t>
            </a:r>
            <a:endParaRPr lang="en-US" sz="2400" i="1"/>
          </a:p>
        </p:txBody>
      </p:sp>
      <p:sp>
        <p:nvSpPr>
          <p:cNvPr id="24" name="TextBox 23">
            <a:extLst>
              <a:ext uri="{FF2B5EF4-FFF2-40B4-BE49-F238E27FC236}">
                <a16:creationId xmlns:a16="http://schemas.microsoft.com/office/drawing/2014/main" id="{AABC1322-9A86-2779-2C91-B14E8AEFB230}"/>
              </a:ext>
            </a:extLst>
          </p:cNvPr>
          <p:cNvSpPr txBox="1"/>
          <p:nvPr/>
        </p:nvSpPr>
        <p:spPr>
          <a:xfrm>
            <a:off x="6011220" y="3575455"/>
            <a:ext cx="2774761" cy="421013"/>
          </a:xfrm>
          <a:prstGeom prst="rect">
            <a:avLst/>
          </a:prstGeom>
          <a:noFill/>
        </p:spPr>
        <p:txBody>
          <a:bodyPr wrap="square" rtlCol="0">
            <a:spAutoFit/>
          </a:bodyPr>
          <a:lstStyle/>
          <a:p>
            <a:pPr algn="ctr" defTabSz="797540">
              <a:spcAft>
                <a:spcPts val="534"/>
              </a:spcAft>
            </a:pPr>
            <a:r>
              <a:rPr lang="en-US" sz="2136" i="1"/>
              <a:t>Thermocouple Readout</a:t>
            </a:r>
            <a:endParaRPr lang="en-US" sz="2400" i="1"/>
          </a:p>
        </p:txBody>
      </p:sp>
      <p:pic>
        <p:nvPicPr>
          <p:cNvPr id="25" name="Picture 24">
            <a:extLst>
              <a:ext uri="{FF2B5EF4-FFF2-40B4-BE49-F238E27FC236}">
                <a16:creationId xmlns:a16="http://schemas.microsoft.com/office/drawing/2014/main" id="{B53E64D4-0DCF-1177-CF0E-1FB900E3F70D}"/>
              </a:ext>
            </a:extLst>
          </p:cNvPr>
          <p:cNvPicPr>
            <a:picLocks noChangeAspect="1"/>
          </p:cNvPicPr>
          <p:nvPr/>
        </p:nvPicPr>
        <p:blipFill>
          <a:blip r:embed="rId3"/>
          <a:stretch>
            <a:fillRect/>
          </a:stretch>
        </p:blipFill>
        <p:spPr>
          <a:xfrm>
            <a:off x="5846690" y="4059258"/>
            <a:ext cx="3155628" cy="2447476"/>
          </a:xfrm>
          <a:prstGeom prst="rect">
            <a:avLst/>
          </a:prstGeom>
          <a:ln>
            <a:solidFill>
              <a:schemeClr val="tx1"/>
            </a:solidFill>
          </a:ln>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9D0B9E7-D69D-9D0E-1A7D-F53A7A217563}"/>
                  </a:ext>
                </a:extLst>
              </p:cNvPr>
              <p:cNvSpPr txBox="1"/>
              <p:nvPr/>
            </p:nvSpPr>
            <p:spPr>
              <a:xfrm>
                <a:off x="9860551" y="5529141"/>
                <a:ext cx="1129796" cy="8042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𝛼</m:t>
                      </m:r>
                      <m:r>
                        <a:rPr lang="en-US" sz="240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smtClean="0">
                              <a:solidFill>
                                <a:srgbClr val="FF0000"/>
                              </a:solidFill>
                              <a:latin typeface="Cambria Math" panose="02040503050406030204" pitchFamily="18" charset="0"/>
                              <a:ea typeface="Cambria Math" panose="02040503050406030204" pitchFamily="18" charset="0"/>
                            </a:rPr>
                            <m:t>𝑘</m:t>
                          </m:r>
                        </m:num>
                        <m:den>
                          <m:r>
                            <a:rPr lang="en-US" sz="2400" i="1">
                              <a:latin typeface="Cambria Math" panose="02040503050406030204" pitchFamily="18" charset="0"/>
                              <a:ea typeface="Cambria Math" panose="02040503050406030204" pitchFamily="18" charset="0"/>
                            </a:rPr>
                            <m:t>𝜌</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𝑐</m:t>
                              </m:r>
                            </m:e>
                            <m:sub>
                              <m:r>
                                <a:rPr lang="en-US" sz="2400" i="1">
                                  <a:latin typeface="Cambria Math" panose="02040503050406030204" pitchFamily="18" charset="0"/>
                                  <a:ea typeface="Cambria Math" panose="02040503050406030204" pitchFamily="18" charset="0"/>
                                </a:rPr>
                                <m:t>𝑝</m:t>
                              </m:r>
                            </m:sub>
                          </m:sSub>
                        </m:den>
                      </m:f>
                    </m:oMath>
                  </m:oMathPara>
                </a14:m>
                <a:endParaRPr lang="en-US"/>
              </a:p>
            </p:txBody>
          </p:sp>
        </mc:Choice>
        <mc:Fallback xmlns="">
          <p:sp>
            <p:nvSpPr>
              <p:cNvPr id="26" name="TextBox 25">
                <a:extLst>
                  <a:ext uri="{FF2B5EF4-FFF2-40B4-BE49-F238E27FC236}">
                    <a16:creationId xmlns:a16="http://schemas.microsoft.com/office/drawing/2014/main" id="{99D0B9E7-D69D-9D0E-1A7D-F53A7A217563}"/>
                  </a:ext>
                </a:extLst>
              </p:cNvPr>
              <p:cNvSpPr txBox="1">
                <a:spLocks noRot="1" noChangeAspect="1" noMove="1" noResize="1" noEditPoints="1" noAdjustHandles="1" noChangeArrowheads="1" noChangeShapeType="1" noTextEdit="1"/>
              </p:cNvSpPr>
              <p:nvPr/>
            </p:nvSpPr>
            <p:spPr>
              <a:xfrm>
                <a:off x="9860551" y="5529141"/>
                <a:ext cx="1129796" cy="80425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0C94772-896E-8385-D96E-A5B41C220497}"/>
                  </a:ext>
                </a:extLst>
              </p:cNvPr>
              <p:cNvSpPr txBox="1"/>
              <p:nvPr/>
            </p:nvSpPr>
            <p:spPr>
              <a:xfrm>
                <a:off x="9860551" y="4362228"/>
                <a:ext cx="1770998" cy="1034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smtClean="0">
                          <a:solidFill>
                            <a:schemeClr val="tx1"/>
                          </a:solidFill>
                          <a:latin typeface="Cambria Math" panose="02040503050406030204" pitchFamily="18" charset="0"/>
                          <a:ea typeface="Cambria Math" panose="02040503050406030204" pitchFamily="18" charset="0"/>
                        </a:rPr>
                        <m:t>𝛼</m:t>
                      </m:r>
                      <m:r>
                        <a:rPr lang="en-US" sz="2400" i="1" smtClean="0">
                          <a:solidFill>
                            <a:schemeClr val="tx1"/>
                          </a:solidFill>
                          <a:latin typeface="Cambria Math" panose="02040503050406030204" pitchFamily="18" charset="0"/>
                          <a:ea typeface="Cambria Math" panose="02040503050406030204" pitchFamily="18" charset="0"/>
                        </a:rPr>
                        <m:t>=</m:t>
                      </m:r>
                      <m:f>
                        <m:fPr>
                          <m:ctrlPr>
                            <a:rPr lang="en-US" sz="2400" i="1">
                              <a:solidFill>
                                <a:schemeClr val="tx1"/>
                              </a:solidFill>
                              <a:latin typeface="Cambria Math" panose="02040503050406030204" pitchFamily="18" charset="0"/>
                              <a:ea typeface="Cambria Math" panose="02040503050406030204" pitchFamily="18" charset="0"/>
                            </a:rPr>
                          </m:ctrlPr>
                        </m:fPr>
                        <m:num>
                          <m:sSup>
                            <m:sSupPr>
                              <m:ctrlPr>
                                <a:rPr lang="en-US" sz="240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𝐿</m:t>
                              </m:r>
                            </m:e>
                            <m:sup>
                              <m:r>
                                <a:rPr lang="en-US" sz="2400" b="0" i="1" smtClean="0">
                                  <a:solidFill>
                                    <a:schemeClr val="tx1"/>
                                  </a:solidFill>
                                  <a:latin typeface="Cambria Math" panose="02040503050406030204" pitchFamily="18" charset="0"/>
                                  <a:ea typeface="Cambria Math" panose="02040503050406030204" pitchFamily="18" charset="0"/>
                                </a:rPr>
                                <m:t>2</m:t>
                              </m:r>
                            </m:sup>
                          </m:sSup>
                        </m:num>
                        <m:den>
                          <m:r>
                            <a:rPr lang="en-US" sz="2400" b="0" i="1" smtClean="0">
                              <a:solidFill>
                                <a:schemeClr val="tx1"/>
                              </a:solidFill>
                              <a:latin typeface="Cambria Math" panose="02040503050406030204" pitchFamily="18" charset="0"/>
                              <a:ea typeface="Cambria Math" panose="02040503050406030204" pitchFamily="18" charset="0"/>
                            </a:rPr>
                            <m:t>2∆</m:t>
                          </m:r>
                          <m:r>
                            <a:rPr lang="en-US" sz="2400" b="0" i="1" smtClean="0">
                              <a:solidFill>
                                <a:schemeClr val="tx1"/>
                              </a:solidFill>
                              <a:latin typeface="Cambria Math" panose="02040503050406030204" pitchFamily="18" charset="0"/>
                              <a:ea typeface="Cambria Math" panose="02040503050406030204" pitchFamily="18" charset="0"/>
                            </a:rPr>
                            <m:t>𝑡</m:t>
                          </m:r>
                          <m:func>
                            <m:funcPr>
                              <m:ctrlPr>
                                <a:rPr lang="en-US" sz="2400" b="0" i="1" smtClean="0">
                                  <a:solidFill>
                                    <a:schemeClr val="tx1"/>
                                  </a:solidFill>
                                  <a:latin typeface="Cambria Math" panose="02040503050406030204" pitchFamily="18" charset="0"/>
                                  <a:ea typeface="Cambria Math" panose="02040503050406030204" pitchFamily="18" charset="0"/>
                                </a:rPr>
                              </m:ctrlPr>
                            </m:funcPr>
                            <m:fName>
                              <m:r>
                                <m:rPr>
                                  <m:sty m:val="p"/>
                                </m:rPr>
                                <a:rPr lang="en-US" sz="2400" b="0" i="0" smtClean="0">
                                  <a:solidFill>
                                    <a:schemeClr val="tx1"/>
                                  </a:solidFill>
                                  <a:latin typeface="Cambria Math" panose="02040503050406030204" pitchFamily="18" charset="0"/>
                                  <a:ea typeface="Cambria Math" panose="02040503050406030204" pitchFamily="18" charset="0"/>
                                </a:rPr>
                                <m:t>ln</m:t>
                              </m:r>
                            </m:fName>
                            <m:e>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𝑀</m:t>
                                  </m:r>
                                </m:num>
                                <m:den>
                                  <m:r>
                                    <a:rPr lang="en-US" sz="2400" b="0" i="1" smtClean="0">
                                      <a:solidFill>
                                        <a:schemeClr val="tx1"/>
                                      </a:solidFill>
                                      <a:latin typeface="Cambria Math" panose="02040503050406030204" pitchFamily="18" charset="0"/>
                                      <a:ea typeface="Cambria Math" panose="02040503050406030204" pitchFamily="18" charset="0"/>
                                    </a:rPr>
                                    <m:t>𝑁</m:t>
                                  </m:r>
                                </m:den>
                              </m:f>
                            </m:e>
                          </m:func>
                        </m:den>
                      </m:f>
                    </m:oMath>
                  </m:oMathPara>
                </a14:m>
                <a:endParaRPr lang="en-US" sz="1600"/>
              </a:p>
            </p:txBody>
          </p:sp>
        </mc:Choice>
        <mc:Fallback xmlns="">
          <p:sp>
            <p:nvSpPr>
              <p:cNvPr id="27" name="TextBox 26">
                <a:extLst>
                  <a:ext uri="{FF2B5EF4-FFF2-40B4-BE49-F238E27FC236}">
                    <a16:creationId xmlns:a16="http://schemas.microsoft.com/office/drawing/2014/main" id="{B0C94772-896E-8385-D96E-A5B41C220497}"/>
                  </a:ext>
                </a:extLst>
              </p:cNvPr>
              <p:cNvSpPr txBox="1">
                <a:spLocks noRot="1" noChangeAspect="1" noMove="1" noResize="1" noEditPoints="1" noAdjustHandles="1" noChangeArrowheads="1" noChangeShapeType="1" noTextEdit="1"/>
              </p:cNvSpPr>
              <p:nvPr/>
            </p:nvSpPr>
            <p:spPr>
              <a:xfrm>
                <a:off x="9860551" y="4362228"/>
                <a:ext cx="1770998" cy="103425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9902776-54B1-8E03-A02A-7B166047417F}"/>
                  </a:ext>
                </a:extLst>
              </p:cNvPr>
              <p:cNvSpPr txBox="1"/>
              <p:nvPr/>
            </p:nvSpPr>
            <p:spPr>
              <a:xfrm>
                <a:off x="6480379" y="2547194"/>
                <a:ext cx="2128468" cy="74116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solidFill>
                                <a:schemeClr val="tx1"/>
                              </a:solidFill>
                              <a:latin typeface="Cambria Math" panose="02040503050406030204" pitchFamily="18" charset="0"/>
                              <a:ea typeface="Cambria Math" panose="02040503050406030204" pitchFamily="18" charset="0"/>
                            </a:rPr>
                          </m:ctrlPr>
                        </m:fPr>
                        <m:num>
                          <m:sSup>
                            <m:sSupPr>
                              <m:ctrlPr>
                                <a:rPr lang="en-US" sz="2400" i="1" smtClean="0">
                                  <a:solidFill>
                                    <a:schemeClr val="tx1"/>
                                  </a:solidFill>
                                  <a:latin typeface="Cambria Math" panose="02040503050406030204" pitchFamily="18" charset="0"/>
                                  <a:ea typeface="Cambria Math" panose="02040503050406030204" pitchFamily="18" charset="0"/>
                                </a:rPr>
                              </m:ctrlPr>
                            </m:sSupPr>
                            <m:e>
                              <m:r>
                                <a:rPr lang="en-US" sz="2400" i="1" smtClean="0">
                                  <a:solidFill>
                                    <a:schemeClr val="tx1"/>
                                  </a:solidFill>
                                  <a:latin typeface="Cambria Math" panose="02040503050406030204" pitchFamily="18" charset="0"/>
                                  <a:ea typeface="Cambria Math" panose="02040503050406030204" pitchFamily="18" charset="0"/>
                                </a:rPr>
                                <m:t>𝜕</m:t>
                              </m:r>
                            </m:e>
                            <m:sup>
                              <m:r>
                                <a:rPr lang="en-US" sz="2400" b="0" i="1" smtClean="0">
                                  <a:solidFill>
                                    <a:schemeClr val="tx1"/>
                                  </a:solidFill>
                                  <a:latin typeface="Cambria Math" panose="02040503050406030204" pitchFamily="18" charset="0"/>
                                  <a:ea typeface="Cambria Math" panose="02040503050406030204" pitchFamily="18" charset="0"/>
                                </a:rPr>
                                <m:t>2</m:t>
                              </m:r>
                            </m:sup>
                          </m:sSup>
                          <m:r>
                            <a:rPr lang="en-US" sz="2400" b="0" i="1" smtClean="0">
                              <a:solidFill>
                                <a:schemeClr val="tx1"/>
                              </a:solidFill>
                              <a:latin typeface="Cambria Math" panose="02040503050406030204" pitchFamily="18" charset="0"/>
                              <a:ea typeface="Cambria Math" panose="02040503050406030204" pitchFamily="18" charset="0"/>
                            </a:rPr>
                            <m:t>𝑇</m:t>
                          </m:r>
                        </m:num>
                        <m:den>
                          <m:sSup>
                            <m:sSupPr>
                              <m:ctrlPr>
                                <a:rPr lang="en-US" sz="2400" i="1" smtClean="0">
                                  <a:solidFill>
                                    <a:schemeClr val="tx1"/>
                                  </a:solidFill>
                                  <a:latin typeface="Cambria Math" panose="02040503050406030204" pitchFamily="18" charset="0"/>
                                  <a:ea typeface="Cambria Math" panose="02040503050406030204" pitchFamily="18" charset="0"/>
                                </a:rPr>
                              </m:ctrlPr>
                            </m:sSupPr>
                            <m:e>
                              <m:r>
                                <a:rPr lang="en-US"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𝑥</m:t>
                              </m:r>
                            </m:e>
                            <m:sup>
                              <m:r>
                                <a:rPr lang="en-US" sz="2400" b="0" i="1" smtClean="0">
                                  <a:solidFill>
                                    <a:schemeClr val="tx1"/>
                                  </a:solidFill>
                                  <a:latin typeface="Cambria Math" panose="02040503050406030204" pitchFamily="18" charset="0"/>
                                  <a:ea typeface="Cambria Math" panose="02040503050406030204" pitchFamily="18" charset="0"/>
                                </a:rPr>
                                <m:t>2</m:t>
                              </m:r>
                            </m:sup>
                          </m:sSup>
                        </m:den>
                      </m:f>
                      <m:r>
                        <a:rPr lang="en-US" sz="2400" b="0" i="1" smtClean="0">
                          <a:solidFill>
                            <a:schemeClr val="tx1"/>
                          </a:solidFill>
                          <a:latin typeface="Cambria Math" panose="02040503050406030204" pitchFamily="18" charset="0"/>
                          <a:ea typeface="Cambria Math" panose="02040503050406030204" pitchFamily="18" charset="0"/>
                        </a:rPr>
                        <m:t>−</m:t>
                      </m:r>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1</m:t>
                          </m:r>
                        </m:num>
                        <m:den>
                          <m:r>
                            <a:rPr lang="en-US" sz="2400" b="0" i="1" smtClean="0">
                              <a:solidFill>
                                <a:schemeClr val="tx1"/>
                              </a:solidFill>
                              <a:latin typeface="Cambria Math" panose="02040503050406030204" pitchFamily="18" charset="0"/>
                              <a:ea typeface="Cambria Math" panose="02040503050406030204" pitchFamily="18" charset="0"/>
                            </a:rPr>
                            <m:t>𝛼</m:t>
                          </m:r>
                        </m:den>
                      </m:f>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𝑇</m:t>
                          </m:r>
                        </m:num>
                        <m:den>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𝑡</m:t>
                          </m:r>
                        </m:den>
                      </m:f>
                      <m:r>
                        <a:rPr lang="en-US"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0</m:t>
                      </m:r>
                    </m:oMath>
                  </m:oMathPara>
                </a14:m>
                <a:endParaRPr lang="en-US" sz="1600"/>
              </a:p>
            </p:txBody>
          </p:sp>
        </mc:Choice>
        <mc:Fallback xmlns="">
          <p:sp>
            <p:nvSpPr>
              <p:cNvPr id="28" name="TextBox 27">
                <a:extLst>
                  <a:ext uri="{FF2B5EF4-FFF2-40B4-BE49-F238E27FC236}">
                    <a16:creationId xmlns:a16="http://schemas.microsoft.com/office/drawing/2014/main" id="{49902776-54B1-8E03-A02A-7B166047417F}"/>
                  </a:ext>
                </a:extLst>
              </p:cNvPr>
              <p:cNvSpPr txBox="1">
                <a:spLocks noRot="1" noChangeAspect="1" noMove="1" noResize="1" noEditPoints="1" noAdjustHandles="1" noChangeArrowheads="1" noChangeShapeType="1" noTextEdit="1"/>
              </p:cNvSpPr>
              <p:nvPr/>
            </p:nvSpPr>
            <p:spPr>
              <a:xfrm>
                <a:off x="6480379" y="2547194"/>
                <a:ext cx="2128468" cy="741165"/>
              </a:xfrm>
              <a:prstGeom prst="rect">
                <a:avLst/>
              </a:prstGeom>
              <a:blipFill>
                <a:blip r:embed="rId6"/>
                <a:stretch>
                  <a:fillRect/>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id="{42667CAB-99F9-EBB6-FA9D-E1E689B8EC11}"/>
              </a:ext>
            </a:extLst>
          </p:cNvPr>
          <p:cNvPicPr>
            <a:picLocks noChangeAspect="1"/>
          </p:cNvPicPr>
          <p:nvPr/>
        </p:nvPicPr>
        <p:blipFill>
          <a:blip r:embed="rId7"/>
          <a:stretch>
            <a:fillRect/>
          </a:stretch>
        </p:blipFill>
        <p:spPr>
          <a:xfrm>
            <a:off x="402728" y="4515238"/>
            <a:ext cx="5126320" cy="1760735"/>
          </a:xfrm>
          <a:prstGeom prst="rect">
            <a:avLst/>
          </a:prstGeom>
        </p:spPr>
      </p:pic>
      <p:sp>
        <p:nvSpPr>
          <p:cNvPr id="3" name="Title 1">
            <a:extLst>
              <a:ext uri="{FF2B5EF4-FFF2-40B4-BE49-F238E27FC236}">
                <a16:creationId xmlns:a16="http://schemas.microsoft.com/office/drawing/2014/main" id="{EE1BD072-872E-C361-F3C2-C16F70C919A6}"/>
              </a:ext>
            </a:extLst>
          </p:cNvPr>
          <p:cNvSpPr txBox="1">
            <a:spLocks/>
          </p:cNvSpPr>
          <p:nvPr/>
        </p:nvSpPr>
        <p:spPr>
          <a:xfrm>
            <a:off x="944552" y="942740"/>
            <a:ext cx="2750211" cy="42101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i="1">
                <a:cs typeface="Calibri Light"/>
              </a:rPr>
              <a:t>Our theoretical backbone</a:t>
            </a:r>
          </a:p>
        </p:txBody>
      </p:sp>
      <p:sp>
        <p:nvSpPr>
          <p:cNvPr id="4" name="TextBox 3">
            <a:extLst>
              <a:ext uri="{FF2B5EF4-FFF2-40B4-BE49-F238E27FC236}">
                <a16:creationId xmlns:a16="http://schemas.microsoft.com/office/drawing/2014/main" id="{2AE34030-9D92-336B-E348-E41694AA0A7B}"/>
              </a:ext>
            </a:extLst>
          </p:cNvPr>
          <p:cNvSpPr txBox="1"/>
          <p:nvPr/>
        </p:nvSpPr>
        <p:spPr>
          <a:xfrm>
            <a:off x="824940" y="1566165"/>
            <a:ext cx="6256782" cy="1141338"/>
          </a:xfrm>
          <a:prstGeom prst="rect">
            <a:avLst/>
          </a:prstGeom>
          <a:noFill/>
        </p:spPr>
        <p:txBody>
          <a:bodyPr wrap="square" rtlCol="0">
            <a:spAutoFit/>
          </a:bodyPr>
          <a:lstStyle/>
          <a:p>
            <a:pPr marL="305181" indent="-305181" defTabSz="797540">
              <a:spcAft>
                <a:spcPts val="534"/>
              </a:spcAft>
              <a:buFont typeface="Arial" panose="020B0604020202020204" pitchFamily="34" charset="0"/>
              <a:buChar char="•"/>
            </a:pPr>
            <a:r>
              <a:rPr lang="en-US" sz="2000" b="1" u="sng" kern="1200">
                <a:solidFill>
                  <a:schemeClr val="tx1"/>
                </a:solidFill>
                <a:latin typeface="+mn-lt"/>
                <a:ea typeface="+mn-ea"/>
                <a:cs typeface="+mn-cs"/>
              </a:rPr>
              <a:t>Thermal conductivity</a:t>
            </a:r>
            <a:r>
              <a:rPr lang="en-US" sz="2000" kern="1200">
                <a:solidFill>
                  <a:schemeClr val="tx1"/>
                </a:solidFill>
                <a:latin typeface="+mn-lt"/>
                <a:ea typeface="+mn-ea"/>
                <a:cs typeface="+mn-cs"/>
              </a:rPr>
              <a:t> - </a:t>
            </a:r>
            <a:r>
              <a:rPr lang="en-US" sz="2000">
                <a:cs typeface="Calibri"/>
              </a:rPr>
              <a:t>The degree to which thermal energy is transported across a temperature gradient</a:t>
            </a:r>
          </a:p>
          <a:p>
            <a:pPr marL="305181" indent="-305181" defTabSz="797540">
              <a:spcAft>
                <a:spcPts val="534"/>
              </a:spcAft>
              <a:buFont typeface="Arial" panose="020B0604020202020204" pitchFamily="34" charset="0"/>
              <a:buChar char="•"/>
            </a:pPr>
            <a:endParaRPr lang="en-US" sz="2400" b="1" u="sng"/>
          </a:p>
        </p:txBody>
      </p:sp>
      <p:sp>
        <p:nvSpPr>
          <p:cNvPr id="7" name="TextBox 6">
            <a:extLst>
              <a:ext uri="{FF2B5EF4-FFF2-40B4-BE49-F238E27FC236}">
                <a16:creationId xmlns:a16="http://schemas.microsoft.com/office/drawing/2014/main" id="{ADE26CBD-782C-B957-B122-8F9A34A72D75}"/>
              </a:ext>
            </a:extLst>
          </p:cNvPr>
          <p:cNvSpPr txBox="1"/>
          <p:nvPr/>
        </p:nvSpPr>
        <p:spPr>
          <a:xfrm>
            <a:off x="8785981" y="1554777"/>
            <a:ext cx="3414216" cy="1384995"/>
          </a:xfrm>
          <a:prstGeom prst="rect">
            <a:avLst/>
          </a:prstGeom>
          <a:noFill/>
        </p:spPr>
        <p:txBody>
          <a:bodyPr wrap="square" lIns="91440" tIns="45720" rIns="91440" bIns="45720" rtlCol="0" anchor="t">
            <a:spAutoFit/>
          </a:bodyPr>
          <a:lstStyle/>
          <a:p>
            <a:r>
              <a:rPr lang="en-US" sz="1200" i="1"/>
              <a:t>Q</a:t>
            </a:r>
            <a:r>
              <a:rPr lang="en-US" sz="1200"/>
              <a:t> = Heat transferred</a:t>
            </a:r>
            <a:endParaRPr lang="en-US" sz="1200">
              <a:cs typeface="Calibri"/>
            </a:endParaRPr>
          </a:p>
          <a:p>
            <a:r>
              <a:rPr lang="en-US" sz="1200" i="1"/>
              <a:t>d</a:t>
            </a:r>
            <a:r>
              <a:rPr lang="en-US" sz="1200"/>
              <a:t> = Distance between two isothermal regions</a:t>
            </a:r>
            <a:endParaRPr lang="en-US" sz="1200">
              <a:cs typeface="Calibri"/>
            </a:endParaRPr>
          </a:p>
          <a:p>
            <a:r>
              <a:rPr lang="en-US" sz="1200" i="1"/>
              <a:t>A</a:t>
            </a:r>
            <a:r>
              <a:rPr lang="en-US" sz="1200"/>
              <a:t> = Area</a:t>
            </a:r>
            <a:endParaRPr lang="en-US" sz="1200">
              <a:cs typeface="Calibri"/>
            </a:endParaRPr>
          </a:p>
          <a:p>
            <a:r>
              <a:rPr lang="en-US" sz="1200" i="1">
                <a:cs typeface="Calibri"/>
              </a:rPr>
              <a:t>ΔT</a:t>
            </a:r>
            <a:r>
              <a:rPr lang="en-US" sz="1200">
                <a:cs typeface="Calibri"/>
              </a:rPr>
              <a:t> = Change in temperature</a:t>
            </a:r>
            <a:endParaRPr lang="en-US" sz="1200"/>
          </a:p>
          <a:p>
            <a:endParaRPr lang="en-US"/>
          </a:p>
          <a:p>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BD0F1E-4D8A-1E5B-E743-F364EF86FFCC}"/>
                  </a:ext>
                </a:extLst>
              </p:cNvPr>
              <p:cNvSpPr txBox="1"/>
              <p:nvPr/>
            </p:nvSpPr>
            <p:spPr>
              <a:xfrm>
                <a:off x="6645630" y="1559372"/>
                <a:ext cx="2128468" cy="6988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ea typeface="Cambria Math" panose="02040503050406030204" pitchFamily="18" charset="0"/>
                        </a:rPr>
                        <m:t>𝑘</m:t>
                      </m:r>
                      <m:r>
                        <a:rPr lang="en-US" sz="2400" i="1" smtClean="0">
                          <a:latin typeface="Cambria Math" panose="02040503050406030204" pitchFamily="18" charset="0"/>
                          <a:ea typeface="Cambria Math" panose="02040503050406030204" pitchFamily="18" charset="0"/>
                        </a:rPr>
                        <m:t>=</m:t>
                      </m:r>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𝑄𝑑</m:t>
                          </m:r>
                        </m:num>
                        <m:den>
                          <m:r>
                            <a:rPr lang="en-US" sz="2400" b="0" i="1" smtClean="0">
                              <a:solidFill>
                                <a:schemeClr val="tx1"/>
                              </a:solidFill>
                              <a:latin typeface="Cambria Math" panose="02040503050406030204" pitchFamily="18" charset="0"/>
                              <a:ea typeface="Cambria Math" panose="02040503050406030204" pitchFamily="18" charset="0"/>
                            </a:rPr>
                            <m:t>𝐴</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𝑇</m:t>
                          </m:r>
                        </m:den>
                      </m:f>
                    </m:oMath>
                  </m:oMathPara>
                </a14:m>
                <a:endParaRPr lang="en-US" sz="1600"/>
              </a:p>
            </p:txBody>
          </p:sp>
        </mc:Choice>
        <mc:Fallback xmlns="">
          <p:sp>
            <p:nvSpPr>
              <p:cNvPr id="6" name="TextBox 5">
                <a:extLst>
                  <a:ext uri="{FF2B5EF4-FFF2-40B4-BE49-F238E27FC236}">
                    <a16:creationId xmlns:a16="http://schemas.microsoft.com/office/drawing/2014/main" id="{31BD0F1E-4D8A-1E5B-E743-F364EF86FFCC}"/>
                  </a:ext>
                </a:extLst>
              </p:cNvPr>
              <p:cNvSpPr txBox="1">
                <a:spLocks noRot="1" noChangeAspect="1" noMove="1" noResize="1" noEditPoints="1" noAdjustHandles="1" noChangeArrowheads="1" noChangeShapeType="1" noTextEdit="1"/>
              </p:cNvSpPr>
              <p:nvPr/>
            </p:nvSpPr>
            <p:spPr>
              <a:xfrm>
                <a:off x="6645630" y="1559372"/>
                <a:ext cx="2128468" cy="698846"/>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90748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Prior Work</a:t>
            </a:r>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2">
            <a:extLst>
              <a:ext uri="{FF2B5EF4-FFF2-40B4-BE49-F238E27FC236}">
                <a16:creationId xmlns:a16="http://schemas.microsoft.com/office/drawing/2014/main" id="{FC59BDC9-D582-70CA-F2AB-772531F8537F}"/>
              </a:ext>
            </a:extLst>
          </p:cNvPr>
          <p:cNvSpPr txBox="1">
            <a:spLocks/>
          </p:cNvSpPr>
          <p:nvPr/>
        </p:nvSpPr>
        <p:spPr>
          <a:xfrm>
            <a:off x="978137" y="1525894"/>
            <a:ext cx="10235722" cy="903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cs typeface="Calibri"/>
              </a:rPr>
              <a:t>Current implementations of the </a:t>
            </a:r>
            <a:r>
              <a:rPr lang="en-US" sz="2400" err="1">
                <a:cs typeface="Calibri"/>
              </a:rPr>
              <a:t>Ångström</a:t>
            </a:r>
            <a:r>
              <a:rPr lang="en-US" sz="2400">
                <a:cs typeface="Calibri"/>
              </a:rPr>
              <a:t> method lack mechanical robustness for highly repeatable testing, with many inconsistencies between labs</a:t>
            </a:r>
            <a:endParaRPr lang="en-US" sz="2000">
              <a:cs typeface="Calibri"/>
            </a:endParaRPr>
          </a:p>
          <a:p>
            <a:pPr lvl="1"/>
            <a:endParaRPr lang="en-US" sz="1400">
              <a:cs typeface="Calibri"/>
            </a:endParaRPr>
          </a:p>
        </p:txBody>
      </p:sp>
      <p:pic>
        <p:nvPicPr>
          <p:cNvPr id="6" name="Picture 5">
            <a:extLst>
              <a:ext uri="{FF2B5EF4-FFF2-40B4-BE49-F238E27FC236}">
                <a16:creationId xmlns:a16="http://schemas.microsoft.com/office/drawing/2014/main" id="{23CB0EEB-CF94-0395-D64D-218329E4BB64}"/>
              </a:ext>
            </a:extLst>
          </p:cNvPr>
          <p:cNvPicPr>
            <a:picLocks noChangeAspect="1"/>
          </p:cNvPicPr>
          <p:nvPr/>
        </p:nvPicPr>
        <p:blipFill>
          <a:blip r:embed="rId3"/>
          <a:stretch>
            <a:fillRect/>
          </a:stretch>
        </p:blipFill>
        <p:spPr>
          <a:xfrm>
            <a:off x="7410858" y="2556605"/>
            <a:ext cx="2141247" cy="3077395"/>
          </a:xfrm>
          <a:prstGeom prst="rect">
            <a:avLst/>
          </a:prstGeom>
          <a:ln w="28575">
            <a:solidFill>
              <a:schemeClr val="tx1"/>
            </a:solidFill>
          </a:ln>
        </p:spPr>
      </p:pic>
      <p:sp>
        <p:nvSpPr>
          <p:cNvPr id="8" name="TextBox 7">
            <a:extLst>
              <a:ext uri="{FF2B5EF4-FFF2-40B4-BE49-F238E27FC236}">
                <a16:creationId xmlns:a16="http://schemas.microsoft.com/office/drawing/2014/main" id="{A0329A54-8A95-3580-E43D-A13E6FC5AF15}"/>
              </a:ext>
            </a:extLst>
          </p:cNvPr>
          <p:cNvSpPr txBox="1"/>
          <p:nvPr/>
        </p:nvSpPr>
        <p:spPr>
          <a:xfrm>
            <a:off x="1958722" y="5634000"/>
            <a:ext cx="4073184" cy="646331"/>
          </a:xfrm>
          <a:prstGeom prst="rect">
            <a:avLst/>
          </a:prstGeom>
          <a:noFill/>
          <a:ln>
            <a:solidFill>
              <a:schemeClr val="tx1"/>
            </a:solidFill>
          </a:ln>
        </p:spPr>
        <p:txBody>
          <a:bodyPr wrap="square" rtlCol="0">
            <a:spAutoFit/>
          </a:bodyPr>
          <a:lstStyle/>
          <a:p>
            <a:pPr algn="ctr"/>
            <a:r>
              <a:rPr lang="en-US"/>
              <a:t>Wen-Hua Zhang </a:t>
            </a:r>
          </a:p>
          <a:p>
            <a:pPr algn="ctr"/>
            <a:r>
              <a:rPr lang="en-US"/>
              <a:t>(National Tsing-Hua University, Taiwan)</a:t>
            </a:r>
          </a:p>
        </p:txBody>
      </p:sp>
      <p:sp>
        <p:nvSpPr>
          <p:cNvPr id="9" name="TextBox 8">
            <a:extLst>
              <a:ext uri="{FF2B5EF4-FFF2-40B4-BE49-F238E27FC236}">
                <a16:creationId xmlns:a16="http://schemas.microsoft.com/office/drawing/2014/main" id="{46EA1AF5-D9C5-077E-A8A4-FBDC923B981D}"/>
              </a:ext>
            </a:extLst>
          </p:cNvPr>
          <p:cNvSpPr txBox="1"/>
          <p:nvPr/>
        </p:nvSpPr>
        <p:spPr>
          <a:xfrm>
            <a:off x="7197029" y="5846544"/>
            <a:ext cx="2562578" cy="646331"/>
          </a:xfrm>
          <a:prstGeom prst="rect">
            <a:avLst/>
          </a:prstGeom>
          <a:noFill/>
          <a:ln>
            <a:solidFill>
              <a:schemeClr val="tx1"/>
            </a:solidFill>
          </a:ln>
        </p:spPr>
        <p:txBody>
          <a:bodyPr wrap="square" rtlCol="0">
            <a:spAutoFit/>
          </a:bodyPr>
          <a:lstStyle/>
          <a:p>
            <a:pPr algn="ctr"/>
            <a:r>
              <a:rPr lang="en-US"/>
              <a:t>Evan Toth</a:t>
            </a:r>
          </a:p>
          <a:p>
            <a:pPr algn="ctr"/>
            <a:r>
              <a:rPr lang="en-US"/>
              <a:t>(Northeastern DAPS Lab)</a:t>
            </a:r>
          </a:p>
        </p:txBody>
      </p:sp>
      <p:grpSp>
        <p:nvGrpSpPr>
          <p:cNvPr id="10" name="Group 9">
            <a:extLst>
              <a:ext uri="{FF2B5EF4-FFF2-40B4-BE49-F238E27FC236}">
                <a16:creationId xmlns:a16="http://schemas.microsoft.com/office/drawing/2014/main" id="{582AA6A1-D418-F097-131F-6DC30BC6CC7F}"/>
              </a:ext>
            </a:extLst>
          </p:cNvPr>
          <p:cNvGrpSpPr/>
          <p:nvPr/>
        </p:nvGrpSpPr>
        <p:grpSpPr>
          <a:xfrm>
            <a:off x="1851085" y="2971800"/>
            <a:ext cx="4506172" cy="2360306"/>
            <a:chOff x="1851085" y="3160374"/>
            <a:chExt cx="4506172" cy="2360306"/>
          </a:xfrm>
        </p:grpSpPr>
        <p:pic>
          <p:nvPicPr>
            <p:cNvPr id="7" name="Picture 6" descr="A ruler and a wooden stick&#10;&#10;Description automatically generated">
              <a:extLst>
                <a:ext uri="{FF2B5EF4-FFF2-40B4-BE49-F238E27FC236}">
                  <a16:creationId xmlns:a16="http://schemas.microsoft.com/office/drawing/2014/main" id="{A603A5B7-52A6-2737-6D33-34E1EAC0B66C}"/>
                </a:ext>
              </a:extLst>
            </p:cNvPr>
            <p:cNvPicPr>
              <a:picLocks noChangeAspect="1"/>
            </p:cNvPicPr>
            <p:nvPr/>
          </p:nvPicPr>
          <p:blipFill>
            <a:blip r:embed="rId4"/>
            <a:stretch>
              <a:fillRect/>
            </a:stretch>
          </p:blipFill>
          <p:spPr>
            <a:xfrm>
              <a:off x="1851085" y="3160374"/>
              <a:ext cx="4288459" cy="2360306"/>
            </a:xfrm>
            <a:prstGeom prst="rect">
              <a:avLst/>
            </a:prstGeom>
            <a:ln w="28575">
              <a:solidFill>
                <a:schemeClr val="tx1"/>
              </a:solidFill>
            </a:ln>
          </p:spPr>
        </p:pic>
        <p:sp>
          <p:nvSpPr>
            <p:cNvPr id="4" name="TextBox 3">
              <a:extLst>
                <a:ext uri="{FF2B5EF4-FFF2-40B4-BE49-F238E27FC236}">
                  <a16:creationId xmlns:a16="http://schemas.microsoft.com/office/drawing/2014/main" id="{6FBCBD70-83A0-252C-2F3D-760F43E23FBE}"/>
                </a:ext>
              </a:extLst>
            </p:cNvPr>
            <p:cNvSpPr txBox="1"/>
            <p:nvPr/>
          </p:nvSpPr>
          <p:spPr>
            <a:xfrm>
              <a:off x="1851085" y="5225143"/>
              <a:ext cx="4506172" cy="230832"/>
            </a:xfrm>
            <a:prstGeom prst="rect">
              <a:avLst/>
            </a:prstGeom>
            <a:noFill/>
          </p:spPr>
          <p:txBody>
            <a:bodyPr wrap="square">
              <a:spAutoFit/>
            </a:bodyPr>
            <a:lstStyle/>
            <a:p>
              <a:r>
                <a:rPr lang="en-US" sz="900" b="0" i="0">
                  <a:ln w="3175">
                    <a:solidFill>
                      <a:schemeClr val="bg1"/>
                    </a:solidFill>
                  </a:ln>
                  <a:solidFill>
                    <a:schemeClr val="bg1"/>
                  </a:solidFill>
                  <a:effectLst>
                    <a:glow rad="101600">
                      <a:schemeClr val="tx1">
                        <a:alpha val="60000"/>
                      </a:schemeClr>
                    </a:glow>
                  </a:effectLst>
                  <a:latin typeface="Times New Roman" panose="02020603050405020304" pitchFamily="18" charset="0"/>
                </a:rPr>
                <a:t>W.-H. Zhang, et. al, </a:t>
              </a:r>
              <a:r>
                <a:rPr lang="en-US" sz="900" b="0" i="1">
                  <a:ln w="3175">
                    <a:solidFill>
                      <a:schemeClr val="bg1"/>
                    </a:solidFill>
                  </a:ln>
                  <a:solidFill>
                    <a:schemeClr val="bg1"/>
                  </a:solidFill>
                  <a:effectLst>
                    <a:glow rad="101600">
                      <a:schemeClr val="tx1">
                        <a:alpha val="60000"/>
                      </a:schemeClr>
                    </a:glow>
                  </a:effectLst>
                  <a:latin typeface="Times New Roman" panose="02020603050405020304" pitchFamily="18" charset="0"/>
                </a:rPr>
                <a:t>Energies</a:t>
              </a:r>
              <a:r>
                <a:rPr lang="en-US" sz="900" b="0" i="0">
                  <a:ln w="3175">
                    <a:solidFill>
                      <a:schemeClr val="bg1"/>
                    </a:solidFill>
                  </a:ln>
                  <a:solidFill>
                    <a:schemeClr val="bg1"/>
                  </a:solidFill>
                  <a:effectLst>
                    <a:glow rad="101600">
                      <a:schemeClr val="tx1">
                        <a:alpha val="60000"/>
                      </a:schemeClr>
                    </a:glow>
                  </a:effectLst>
                  <a:latin typeface="Times New Roman" panose="02020603050405020304" pitchFamily="18" charset="0"/>
                </a:rPr>
                <a:t>, vol. 12, no. 22, p. 4238, 2019, </a:t>
              </a:r>
              <a:r>
                <a:rPr lang="en-US" sz="900" b="0" i="0" err="1">
                  <a:ln w="3175">
                    <a:solidFill>
                      <a:schemeClr val="bg1"/>
                    </a:solidFill>
                  </a:ln>
                  <a:solidFill>
                    <a:schemeClr val="bg1"/>
                  </a:solidFill>
                  <a:effectLst>
                    <a:glow rad="101600">
                      <a:schemeClr val="tx1">
                        <a:alpha val="60000"/>
                      </a:schemeClr>
                    </a:glow>
                  </a:effectLst>
                  <a:latin typeface="Times New Roman" panose="02020603050405020304" pitchFamily="18" charset="0"/>
                </a:rPr>
                <a:t>doi</a:t>
              </a:r>
              <a:r>
                <a:rPr lang="en-US" sz="900" b="0" i="0">
                  <a:ln w="3175">
                    <a:solidFill>
                      <a:schemeClr val="bg1"/>
                    </a:solidFill>
                  </a:ln>
                  <a:solidFill>
                    <a:schemeClr val="bg1"/>
                  </a:solidFill>
                  <a:effectLst>
                    <a:glow rad="101600">
                      <a:schemeClr val="tx1">
                        <a:alpha val="60000"/>
                      </a:schemeClr>
                    </a:glow>
                  </a:effectLst>
                  <a:latin typeface="Times New Roman" panose="02020603050405020304" pitchFamily="18" charset="0"/>
                </a:rPr>
                <a:t>: 10.3390/en12224238. </a:t>
              </a:r>
              <a:endParaRPr lang="en-US" sz="900">
                <a:ln w="3175">
                  <a:solidFill>
                    <a:schemeClr val="bg1"/>
                  </a:solidFill>
                </a:ln>
                <a:solidFill>
                  <a:schemeClr val="bg1"/>
                </a:solidFill>
                <a:effectLst>
                  <a:glow rad="101600">
                    <a:schemeClr val="tx1">
                      <a:alpha val="60000"/>
                    </a:schemeClr>
                  </a:glow>
                </a:effectLst>
              </a:endParaRPr>
            </a:p>
          </p:txBody>
        </p:sp>
      </p:grpSp>
    </p:spTree>
    <p:extLst>
      <p:ext uri="{BB962C8B-B14F-4D97-AF65-F5344CB8AC3E}">
        <p14:creationId xmlns:p14="http://schemas.microsoft.com/office/powerpoint/2010/main" val="992009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C809491-9A44-EE86-78EC-79A68A388D7F}"/>
              </a:ext>
            </a:extLst>
          </p:cNvPr>
          <p:cNvSpPr txBox="1">
            <a:spLocks/>
          </p:cNvSpPr>
          <p:nvPr/>
        </p:nvSpPr>
        <p:spPr>
          <a:xfrm>
            <a:off x="-682" y="864"/>
            <a:ext cx="12195645" cy="706531"/>
          </a:xfrm>
          <a:prstGeom prst="rect">
            <a:avLst/>
          </a:prstGeom>
          <a:solidFill>
            <a:srgbClr val="ED7D31"/>
          </a:solidFill>
          <a:ln w="28575">
            <a:noFill/>
          </a:ln>
        </p:spPr>
        <p:txBody>
          <a:bodyPr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cs typeface="Calibri Light"/>
              </a:rPr>
              <a:t>Our Design</a:t>
            </a:r>
            <a:endParaRPr lang="en-US">
              <a:solidFill>
                <a:schemeClr val="bg1"/>
              </a:solidFill>
              <a:ea typeface="Calibri Light" panose="020F0302020204030204"/>
              <a:cs typeface="Calibri Light"/>
            </a:endParaRPr>
          </a:p>
        </p:txBody>
      </p:sp>
      <p:pic>
        <p:nvPicPr>
          <p:cNvPr id="5" name="Picture 4" descr="A drawing of a machine&#10;&#10;Description automatically generated">
            <a:extLst>
              <a:ext uri="{FF2B5EF4-FFF2-40B4-BE49-F238E27FC236}">
                <a16:creationId xmlns:a16="http://schemas.microsoft.com/office/drawing/2014/main" id="{3CF3CADD-F0AC-3145-BC2C-6F66E05E3521}"/>
              </a:ext>
            </a:extLst>
          </p:cNvPr>
          <p:cNvPicPr>
            <a:picLocks noChangeAspect="1"/>
          </p:cNvPicPr>
          <p:nvPr/>
        </p:nvPicPr>
        <p:blipFill>
          <a:blip r:embed="rId3"/>
          <a:stretch>
            <a:fillRect/>
          </a:stretch>
        </p:blipFill>
        <p:spPr>
          <a:xfrm>
            <a:off x="2662253" y="1091709"/>
            <a:ext cx="4634879" cy="4697909"/>
          </a:xfrm>
          <a:prstGeom prst="rect">
            <a:avLst/>
          </a:prstGeom>
        </p:spPr>
      </p:pic>
      <p:sp>
        <p:nvSpPr>
          <p:cNvPr id="7" name="Rectangle 6">
            <a:extLst>
              <a:ext uri="{FF2B5EF4-FFF2-40B4-BE49-F238E27FC236}">
                <a16:creationId xmlns:a16="http://schemas.microsoft.com/office/drawing/2014/main" id="{33ABC442-4296-9D0A-095B-CDA797693A8C}"/>
              </a:ext>
            </a:extLst>
          </p:cNvPr>
          <p:cNvSpPr/>
          <p:nvPr/>
        </p:nvSpPr>
        <p:spPr>
          <a:xfrm>
            <a:off x="746165" y="3362901"/>
            <a:ext cx="2069819"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Thermal Feedthrough</a:t>
            </a:r>
          </a:p>
        </p:txBody>
      </p:sp>
      <p:sp>
        <p:nvSpPr>
          <p:cNvPr id="9" name="Rectangle 8">
            <a:extLst>
              <a:ext uri="{FF2B5EF4-FFF2-40B4-BE49-F238E27FC236}">
                <a16:creationId xmlns:a16="http://schemas.microsoft.com/office/drawing/2014/main" id="{461BDF22-123D-7F3C-F5CF-C71FA176BB71}"/>
              </a:ext>
            </a:extLst>
          </p:cNvPr>
          <p:cNvSpPr/>
          <p:nvPr/>
        </p:nvSpPr>
        <p:spPr>
          <a:xfrm>
            <a:off x="726491" y="2227305"/>
            <a:ext cx="2069819"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Thermocouple Arms</a:t>
            </a:r>
          </a:p>
        </p:txBody>
      </p:sp>
      <p:sp>
        <p:nvSpPr>
          <p:cNvPr id="13" name="Rectangle 12">
            <a:extLst>
              <a:ext uri="{FF2B5EF4-FFF2-40B4-BE49-F238E27FC236}">
                <a16:creationId xmlns:a16="http://schemas.microsoft.com/office/drawing/2014/main" id="{0332976A-1B67-9EC0-CD76-7DCE7DD4EC1C}"/>
              </a:ext>
            </a:extLst>
          </p:cNvPr>
          <p:cNvSpPr/>
          <p:nvPr/>
        </p:nvSpPr>
        <p:spPr>
          <a:xfrm>
            <a:off x="7047063" y="4075043"/>
            <a:ext cx="1035054"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Clamps</a:t>
            </a:r>
          </a:p>
        </p:txBody>
      </p:sp>
      <p:sp>
        <p:nvSpPr>
          <p:cNvPr id="15" name="Rectangle 14">
            <a:extLst>
              <a:ext uri="{FF2B5EF4-FFF2-40B4-BE49-F238E27FC236}">
                <a16:creationId xmlns:a16="http://schemas.microsoft.com/office/drawing/2014/main" id="{17B9678F-F631-D803-EB08-3ADAEC331363}"/>
              </a:ext>
            </a:extLst>
          </p:cNvPr>
          <p:cNvSpPr/>
          <p:nvPr/>
        </p:nvSpPr>
        <p:spPr>
          <a:xfrm>
            <a:off x="6796991" y="1116287"/>
            <a:ext cx="1727577"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Vacuum Chamber</a:t>
            </a:r>
          </a:p>
        </p:txBody>
      </p:sp>
      <p:cxnSp>
        <p:nvCxnSpPr>
          <p:cNvPr id="17" name="Straight Arrow Connector 16">
            <a:extLst>
              <a:ext uri="{FF2B5EF4-FFF2-40B4-BE49-F238E27FC236}">
                <a16:creationId xmlns:a16="http://schemas.microsoft.com/office/drawing/2014/main" id="{5CB20973-C896-338A-4A63-091DAAAB5008}"/>
              </a:ext>
            </a:extLst>
          </p:cNvPr>
          <p:cNvCxnSpPr>
            <a:cxnSpLocks/>
          </p:cNvCxnSpPr>
          <p:nvPr/>
        </p:nvCxnSpPr>
        <p:spPr>
          <a:xfrm>
            <a:off x="2347982" y="2669636"/>
            <a:ext cx="1770941" cy="1135596"/>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1D52813-DEE8-92CD-F222-DBA65D8943BE}"/>
              </a:ext>
            </a:extLst>
          </p:cNvPr>
          <p:cNvCxnSpPr>
            <a:cxnSpLocks/>
          </p:cNvCxnSpPr>
          <p:nvPr/>
        </p:nvCxnSpPr>
        <p:spPr>
          <a:xfrm>
            <a:off x="2127484" y="3805232"/>
            <a:ext cx="912402" cy="442331"/>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D718FBA-D8E1-072D-2371-85E6B006F513}"/>
              </a:ext>
            </a:extLst>
          </p:cNvPr>
          <p:cNvCxnSpPr>
            <a:cxnSpLocks/>
          </p:cNvCxnSpPr>
          <p:nvPr/>
        </p:nvCxnSpPr>
        <p:spPr>
          <a:xfrm flipH="1">
            <a:off x="6768012" y="1558365"/>
            <a:ext cx="688980" cy="474265"/>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90ACD27-0D85-1FF0-B615-EC830CB53E20}"/>
              </a:ext>
            </a:extLst>
          </p:cNvPr>
          <p:cNvCxnSpPr>
            <a:cxnSpLocks/>
          </p:cNvCxnSpPr>
          <p:nvPr/>
        </p:nvCxnSpPr>
        <p:spPr>
          <a:xfrm flipH="1">
            <a:off x="6876167" y="2854426"/>
            <a:ext cx="735236" cy="594165"/>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0B594AE-5C1E-3227-8195-AA67730A2522}"/>
              </a:ext>
            </a:extLst>
          </p:cNvPr>
          <p:cNvCxnSpPr>
            <a:cxnSpLocks/>
          </p:cNvCxnSpPr>
          <p:nvPr/>
        </p:nvCxnSpPr>
        <p:spPr>
          <a:xfrm flipH="1">
            <a:off x="4979692" y="4247563"/>
            <a:ext cx="2067370" cy="196485"/>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195E8775-9417-12E5-B581-533449A4E964}"/>
              </a:ext>
            </a:extLst>
          </p:cNvPr>
          <p:cNvSpPr/>
          <p:nvPr/>
        </p:nvSpPr>
        <p:spPr>
          <a:xfrm>
            <a:off x="6678135" y="5124647"/>
            <a:ext cx="1620292"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Electric Heaters</a:t>
            </a:r>
          </a:p>
        </p:txBody>
      </p:sp>
      <p:cxnSp>
        <p:nvCxnSpPr>
          <p:cNvPr id="29" name="Straight Arrow Connector 28">
            <a:extLst>
              <a:ext uri="{FF2B5EF4-FFF2-40B4-BE49-F238E27FC236}">
                <a16:creationId xmlns:a16="http://schemas.microsoft.com/office/drawing/2014/main" id="{743D8318-F643-41F3-3506-D377854C5833}"/>
              </a:ext>
            </a:extLst>
          </p:cNvPr>
          <p:cNvCxnSpPr>
            <a:cxnSpLocks/>
          </p:cNvCxnSpPr>
          <p:nvPr/>
        </p:nvCxnSpPr>
        <p:spPr>
          <a:xfrm flipH="1" flipV="1">
            <a:off x="4604915" y="4665214"/>
            <a:ext cx="2073219" cy="684492"/>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7EF8E38-2DE9-542F-81C3-261114599D54}"/>
              </a:ext>
            </a:extLst>
          </p:cNvPr>
          <p:cNvSpPr txBox="1"/>
          <p:nvPr/>
        </p:nvSpPr>
        <p:spPr>
          <a:xfrm>
            <a:off x="9783661" y="2425870"/>
            <a:ext cx="2042022" cy="41848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solidFill>
                  <a:schemeClr val="tx1"/>
                </a:solidFill>
              </a:rPr>
              <a:t>Controls/Webserver</a:t>
            </a:r>
          </a:p>
        </p:txBody>
      </p:sp>
      <p:sp>
        <p:nvSpPr>
          <p:cNvPr id="33" name="TextBox 32">
            <a:extLst>
              <a:ext uri="{FF2B5EF4-FFF2-40B4-BE49-F238E27FC236}">
                <a16:creationId xmlns:a16="http://schemas.microsoft.com/office/drawing/2014/main" id="{10595151-8B76-5E0B-A279-6C79B1E505F3}"/>
              </a:ext>
            </a:extLst>
          </p:cNvPr>
          <p:cNvSpPr txBox="1"/>
          <p:nvPr/>
        </p:nvSpPr>
        <p:spPr>
          <a:xfrm>
            <a:off x="1475194" y="6107352"/>
            <a:ext cx="9241611" cy="461665"/>
          </a:xfrm>
          <a:prstGeom prst="rect">
            <a:avLst/>
          </a:prstGeom>
          <a:noFill/>
        </p:spPr>
        <p:txBody>
          <a:bodyPr wrap="square" rtlCol="0">
            <a:spAutoFit/>
          </a:bodyPr>
          <a:lstStyle/>
          <a:p>
            <a:pPr algn="ctr"/>
            <a:r>
              <a:rPr lang="en-US" sz="2400" b="1" u="sng"/>
              <a:t>Team responsibilities were organized around subsystem challenges</a:t>
            </a:r>
          </a:p>
        </p:txBody>
      </p:sp>
      <p:sp>
        <p:nvSpPr>
          <p:cNvPr id="11" name="Rectangle 10">
            <a:extLst>
              <a:ext uri="{FF2B5EF4-FFF2-40B4-BE49-F238E27FC236}">
                <a16:creationId xmlns:a16="http://schemas.microsoft.com/office/drawing/2014/main" id="{4BC421B8-6F20-2CE5-6AB7-485A64454259}"/>
              </a:ext>
            </a:extLst>
          </p:cNvPr>
          <p:cNvSpPr/>
          <p:nvPr/>
        </p:nvSpPr>
        <p:spPr>
          <a:xfrm>
            <a:off x="7105783" y="2416944"/>
            <a:ext cx="2069819" cy="442331"/>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Electrical Feedthrough</a:t>
            </a:r>
          </a:p>
        </p:txBody>
      </p:sp>
      <p:sp>
        <p:nvSpPr>
          <p:cNvPr id="34" name="Arrow: Right 33">
            <a:extLst>
              <a:ext uri="{FF2B5EF4-FFF2-40B4-BE49-F238E27FC236}">
                <a16:creationId xmlns:a16="http://schemas.microsoft.com/office/drawing/2014/main" id="{5DCBEDBE-3E27-99C6-0537-A4E3CD47D953}"/>
              </a:ext>
            </a:extLst>
          </p:cNvPr>
          <p:cNvSpPr/>
          <p:nvPr/>
        </p:nvSpPr>
        <p:spPr>
          <a:xfrm>
            <a:off x="7105783" y="3425268"/>
            <a:ext cx="2658703" cy="225270"/>
          </a:xfrm>
          <a:prstGeom prst="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Monitor outline">
            <a:extLst>
              <a:ext uri="{FF2B5EF4-FFF2-40B4-BE49-F238E27FC236}">
                <a16:creationId xmlns:a16="http://schemas.microsoft.com/office/drawing/2014/main" id="{6ED94C18-1216-D7DB-8AC7-7387C20C8C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3661" y="2623190"/>
            <a:ext cx="2042023" cy="2042023"/>
          </a:xfrm>
          <a:prstGeom prst="rect">
            <a:avLst/>
          </a:prstGeom>
        </p:spPr>
      </p:pic>
      <p:pic>
        <p:nvPicPr>
          <p:cNvPr id="10" name="Picture 9">
            <a:extLst>
              <a:ext uri="{FF2B5EF4-FFF2-40B4-BE49-F238E27FC236}">
                <a16:creationId xmlns:a16="http://schemas.microsoft.com/office/drawing/2014/main" id="{FDD6F69C-9F7C-B675-A65F-D4F69F0A7569}"/>
              </a:ext>
            </a:extLst>
          </p:cNvPr>
          <p:cNvPicPr>
            <a:picLocks noChangeAspect="1"/>
          </p:cNvPicPr>
          <p:nvPr/>
        </p:nvPicPr>
        <p:blipFill>
          <a:blip r:embed="rId6"/>
          <a:stretch>
            <a:fillRect/>
          </a:stretch>
        </p:blipFill>
        <p:spPr>
          <a:xfrm>
            <a:off x="10104338" y="3065522"/>
            <a:ext cx="1412748" cy="885087"/>
          </a:xfrm>
          <a:prstGeom prst="rect">
            <a:avLst/>
          </a:prstGeom>
          <a:ln>
            <a:solidFill>
              <a:schemeClr val="tx1"/>
            </a:solidFill>
          </a:ln>
        </p:spPr>
      </p:pic>
    </p:spTree>
    <p:extLst>
      <p:ext uri="{BB962C8B-B14F-4D97-AF65-F5344CB8AC3E}">
        <p14:creationId xmlns:p14="http://schemas.microsoft.com/office/powerpoint/2010/main" val="3993904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Design Challenges &amp; Solutions</a:t>
            </a:r>
            <a:endParaRPr lang="en-US"/>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Content Placeholder 2">
            <a:extLst>
              <a:ext uri="{FF2B5EF4-FFF2-40B4-BE49-F238E27FC236}">
                <a16:creationId xmlns:a16="http://schemas.microsoft.com/office/drawing/2014/main" id="{60303451-863B-8B59-05BD-7C8A15D48BC9}"/>
              </a:ext>
            </a:extLst>
          </p:cNvPr>
          <p:cNvSpPr txBox="1">
            <a:spLocks/>
          </p:cNvSpPr>
          <p:nvPr/>
        </p:nvSpPr>
        <p:spPr>
          <a:xfrm>
            <a:off x="843455" y="1829452"/>
            <a:ext cx="6106206" cy="30365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cs typeface="Calibri"/>
              </a:rPr>
              <a:t>Vacuum Chamber </a:t>
            </a:r>
            <a:r>
              <a:rPr lang="en-US" sz="2000">
                <a:cs typeface="Calibri"/>
              </a:rPr>
              <a:t>– Both a solution and a problem</a:t>
            </a:r>
          </a:p>
          <a:p>
            <a:pPr lvl="1"/>
            <a:r>
              <a:rPr lang="en-US" sz="1600">
                <a:cs typeface="Calibri"/>
              </a:rPr>
              <a:t>Increases overall system accuracy by reducing impact of convection on sample temperature</a:t>
            </a:r>
          </a:p>
          <a:p>
            <a:pPr lvl="1"/>
            <a:r>
              <a:rPr lang="en-US" sz="1600">
                <a:cs typeface="Calibri"/>
              </a:rPr>
              <a:t>Makes it difficult to remove the heat from the system</a:t>
            </a:r>
          </a:p>
          <a:p>
            <a:r>
              <a:rPr lang="en-US" sz="2000">
                <a:cs typeface="Calibri"/>
              </a:rPr>
              <a:t>ANSYS simulations to improve and verify our designs to keep one side of the fixturing a steady temperature</a:t>
            </a:r>
          </a:p>
          <a:p>
            <a:r>
              <a:rPr lang="en-US" sz="2000">
                <a:cs typeface="Calibri"/>
              </a:rPr>
              <a:t>Vacuum chamber also posed a challenge for running wires out of the box</a:t>
            </a:r>
          </a:p>
          <a:p>
            <a:pPr lvl="1"/>
            <a:r>
              <a:rPr lang="en-US" sz="1600">
                <a:cs typeface="Calibri"/>
              </a:rPr>
              <a:t>Designed a custom wire feedthrough for heaters and thermocouples</a:t>
            </a:r>
          </a:p>
          <a:p>
            <a:endParaRPr lang="en-US" sz="2000">
              <a:cs typeface="Calibri"/>
            </a:endParaRPr>
          </a:p>
        </p:txBody>
      </p:sp>
      <p:pic>
        <p:nvPicPr>
          <p:cNvPr id="3" name="Picture 2">
            <a:extLst>
              <a:ext uri="{FF2B5EF4-FFF2-40B4-BE49-F238E27FC236}">
                <a16:creationId xmlns:a16="http://schemas.microsoft.com/office/drawing/2014/main" id="{932CF598-E03B-A151-3A34-075E0459AAE9}"/>
              </a:ext>
            </a:extLst>
          </p:cNvPr>
          <p:cNvPicPr>
            <a:picLocks noChangeAspect="1"/>
          </p:cNvPicPr>
          <p:nvPr/>
        </p:nvPicPr>
        <p:blipFill>
          <a:blip r:embed="rId3"/>
          <a:stretch>
            <a:fillRect/>
          </a:stretch>
        </p:blipFill>
        <p:spPr>
          <a:xfrm>
            <a:off x="7592805" y="1724074"/>
            <a:ext cx="3902764" cy="1933526"/>
          </a:xfrm>
          <a:prstGeom prst="rect">
            <a:avLst/>
          </a:prstGeom>
        </p:spPr>
      </p:pic>
      <p:pic>
        <p:nvPicPr>
          <p:cNvPr id="4" name="Picture 3">
            <a:extLst>
              <a:ext uri="{FF2B5EF4-FFF2-40B4-BE49-F238E27FC236}">
                <a16:creationId xmlns:a16="http://schemas.microsoft.com/office/drawing/2014/main" id="{663FD464-CE1E-DC92-1C10-1F296D194FDE}"/>
              </a:ext>
            </a:extLst>
          </p:cNvPr>
          <p:cNvPicPr>
            <a:picLocks noChangeAspect="1"/>
          </p:cNvPicPr>
          <p:nvPr/>
        </p:nvPicPr>
        <p:blipFill>
          <a:blip r:embed="rId4"/>
          <a:stretch>
            <a:fillRect/>
          </a:stretch>
        </p:blipFill>
        <p:spPr>
          <a:xfrm>
            <a:off x="11022367" y="2049349"/>
            <a:ext cx="1037386" cy="1255548"/>
          </a:xfrm>
          <a:prstGeom prst="rect">
            <a:avLst/>
          </a:prstGeom>
        </p:spPr>
      </p:pic>
      <p:pic>
        <p:nvPicPr>
          <p:cNvPr id="5" name="Picture 4">
            <a:extLst>
              <a:ext uri="{FF2B5EF4-FFF2-40B4-BE49-F238E27FC236}">
                <a16:creationId xmlns:a16="http://schemas.microsoft.com/office/drawing/2014/main" id="{925C9C20-3C1E-43FB-546C-31442038268F}"/>
              </a:ext>
            </a:extLst>
          </p:cNvPr>
          <p:cNvPicPr>
            <a:picLocks noChangeAspect="1"/>
          </p:cNvPicPr>
          <p:nvPr/>
        </p:nvPicPr>
        <p:blipFill>
          <a:blip r:embed="rId5"/>
          <a:stretch>
            <a:fillRect/>
          </a:stretch>
        </p:blipFill>
        <p:spPr>
          <a:xfrm>
            <a:off x="7867787" y="3644122"/>
            <a:ext cx="3352800" cy="2848752"/>
          </a:xfrm>
          <a:prstGeom prst="rect">
            <a:avLst/>
          </a:prstGeom>
        </p:spPr>
      </p:pic>
      <p:pic>
        <p:nvPicPr>
          <p:cNvPr id="6" name="Picture 5">
            <a:extLst>
              <a:ext uri="{FF2B5EF4-FFF2-40B4-BE49-F238E27FC236}">
                <a16:creationId xmlns:a16="http://schemas.microsoft.com/office/drawing/2014/main" id="{AB6B8C20-CDEC-FB8D-DAE0-85350C41DE59}"/>
              </a:ext>
            </a:extLst>
          </p:cNvPr>
          <p:cNvPicPr>
            <a:picLocks noChangeAspect="1"/>
          </p:cNvPicPr>
          <p:nvPr/>
        </p:nvPicPr>
        <p:blipFill rotWithShape="1">
          <a:blip r:embed="rId6"/>
          <a:srcRect l="2454" t="4783"/>
          <a:stretch/>
        </p:blipFill>
        <p:spPr>
          <a:xfrm>
            <a:off x="10931385" y="4336050"/>
            <a:ext cx="1128368" cy="1478374"/>
          </a:xfrm>
          <a:prstGeom prst="rect">
            <a:avLst/>
          </a:prstGeom>
        </p:spPr>
      </p:pic>
      <p:pic>
        <p:nvPicPr>
          <p:cNvPr id="8" name="Picture 7" descr="A white and silver nut&#10;&#10;Description automatically generated">
            <a:extLst>
              <a:ext uri="{FF2B5EF4-FFF2-40B4-BE49-F238E27FC236}">
                <a16:creationId xmlns:a16="http://schemas.microsoft.com/office/drawing/2014/main" id="{54603AF8-8EEE-4DF4-59CF-C7D2858EB396}"/>
              </a:ext>
            </a:extLst>
          </p:cNvPr>
          <p:cNvPicPr>
            <a:picLocks noChangeAspect="1"/>
          </p:cNvPicPr>
          <p:nvPr/>
        </p:nvPicPr>
        <p:blipFill>
          <a:blip r:embed="rId7"/>
          <a:stretch>
            <a:fillRect/>
          </a:stretch>
        </p:blipFill>
        <p:spPr>
          <a:xfrm>
            <a:off x="2934159" y="4871392"/>
            <a:ext cx="2238261" cy="1797382"/>
          </a:xfrm>
          <a:prstGeom prst="rect">
            <a:avLst/>
          </a:prstGeom>
        </p:spPr>
      </p:pic>
    </p:spTree>
    <p:extLst>
      <p:ext uri="{BB962C8B-B14F-4D97-AF65-F5344CB8AC3E}">
        <p14:creationId xmlns:p14="http://schemas.microsoft.com/office/powerpoint/2010/main" val="2456395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Design Challenges &amp; Solutions</a:t>
            </a:r>
            <a:endParaRPr lang="en-US"/>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Content Placeholder 2">
            <a:extLst>
              <a:ext uri="{FF2B5EF4-FFF2-40B4-BE49-F238E27FC236}">
                <a16:creationId xmlns:a16="http://schemas.microsoft.com/office/drawing/2014/main" id="{60303451-863B-8B59-05BD-7C8A15D48BC9}"/>
              </a:ext>
            </a:extLst>
          </p:cNvPr>
          <p:cNvSpPr txBox="1">
            <a:spLocks/>
          </p:cNvSpPr>
          <p:nvPr/>
        </p:nvSpPr>
        <p:spPr>
          <a:xfrm>
            <a:off x="843830" y="1837445"/>
            <a:ext cx="4724632" cy="34087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Calibri"/>
              </a:rPr>
              <a:t>Thermocouple Arms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 Maintaining equal contact pressure on the sample + maintaining distance </a:t>
            </a:r>
            <a:r>
              <a:rPr kumimoji="0" lang="en-US" sz="2000" b="0" i="1" u="none" strike="noStrike" kern="1200" cap="none" spc="0" normalizeH="0" baseline="0" noProof="0">
                <a:ln>
                  <a:noFill/>
                </a:ln>
                <a:solidFill>
                  <a:prstClr val="black"/>
                </a:solidFill>
                <a:effectLst/>
                <a:uLnTx/>
                <a:uFillTx/>
                <a:latin typeface="Calibri" panose="020F0502020204030204"/>
                <a:ea typeface="+mn-ea"/>
                <a:cs typeface="Calibri"/>
              </a:rPr>
              <a:t>L</a:t>
            </a:r>
            <a:endParaRPr lang="en-US" sz="20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1">
              <a:defRPr/>
            </a:pPr>
            <a:r>
              <a:rPr lang="en-US" sz="1800">
                <a:solidFill>
                  <a:prstClr val="black"/>
                </a:solidFill>
                <a:latin typeface="Calibri" panose="020F0502020204030204"/>
                <a:ea typeface="Calibri"/>
                <a:cs typeface="Calibri"/>
              </a:rPr>
              <a:t>Spring prototype had adjustment screw to change pressure </a:t>
            </a:r>
            <a:r>
              <a:rPr lang="en-US" sz="1800">
                <a:solidFill>
                  <a:prstClr val="black"/>
                </a:solidFill>
                <a:latin typeface="Calibri" panose="020F0502020204030204"/>
                <a:ea typeface="Calibri"/>
                <a:cs typeface="Calibri"/>
                <a:sym typeface="Wingdings" panose="05000000000000000000" pitchFamily="2" charset="2"/>
              </a:rPr>
              <a:t></a:t>
            </a:r>
            <a:r>
              <a:rPr lang="en-US" sz="1800">
                <a:solidFill>
                  <a:prstClr val="black"/>
                </a:solidFill>
                <a:latin typeface="Calibri" panose="020F0502020204030204"/>
                <a:ea typeface="Calibri"/>
                <a:cs typeface="Calibri"/>
              </a:rPr>
              <a:t> inconsistent</a:t>
            </a:r>
          </a:p>
          <a:p>
            <a:pPr marL="685800" marR="0" lvl="1" indent="-228600" algn="l" defTabSz="914400">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rPr>
              <a:t>Cantilever design takes advantage of weight to provide pressure</a:t>
            </a:r>
            <a:endParaRPr lang="en-US" sz="1800">
              <a:solidFill>
                <a:prstClr val="black"/>
              </a:solidFill>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Calibri"/>
              </a:rPr>
              <a:t>Clamps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 Rigidly securing brittle samples without fracture</a:t>
            </a:r>
            <a:endParaRPr lang="en-US" sz="20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rPr>
              <a:t>Spring constant selected after performing stress analysis</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3" name="Picture 2" descr="A drawing of a mechanical device&#10;&#10;Description automatically generated">
            <a:extLst>
              <a:ext uri="{FF2B5EF4-FFF2-40B4-BE49-F238E27FC236}">
                <a16:creationId xmlns:a16="http://schemas.microsoft.com/office/drawing/2014/main" id="{2EA71D41-DF86-A55F-AD9A-D72F81132057}"/>
              </a:ext>
            </a:extLst>
          </p:cNvPr>
          <p:cNvPicPr>
            <a:picLocks noChangeAspect="1"/>
          </p:cNvPicPr>
          <p:nvPr/>
        </p:nvPicPr>
        <p:blipFill>
          <a:blip r:embed="rId3"/>
          <a:stretch>
            <a:fillRect/>
          </a:stretch>
        </p:blipFill>
        <p:spPr>
          <a:xfrm>
            <a:off x="5948394" y="4166508"/>
            <a:ext cx="1991883" cy="2579501"/>
          </a:xfrm>
          <a:prstGeom prst="rect">
            <a:avLst/>
          </a:prstGeom>
        </p:spPr>
      </p:pic>
      <p:pic>
        <p:nvPicPr>
          <p:cNvPr id="15" name="Picture 14">
            <a:extLst>
              <a:ext uri="{FF2B5EF4-FFF2-40B4-BE49-F238E27FC236}">
                <a16:creationId xmlns:a16="http://schemas.microsoft.com/office/drawing/2014/main" id="{BEEE5334-744D-FB51-928E-B1F8313EB82E}"/>
              </a:ext>
            </a:extLst>
          </p:cNvPr>
          <p:cNvPicPr>
            <a:picLocks noChangeAspect="1"/>
          </p:cNvPicPr>
          <p:nvPr/>
        </p:nvPicPr>
        <p:blipFill>
          <a:blip r:embed="rId4"/>
          <a:stretch>
            <a:fillRect/>
          </a:stretch>
        </p:blipFill>
        <p:spPr>
          <a:xfrm>
            <a:off x="8591172" y="4423803"/>
            <a:ext cx="2551326" cy="2181187"/>
          </a:xfrm>
          <a:prstGeom prst="rect">
            <a:avLst/>
          </a:prstGeom>
        </p:spPr>
      </p:pic>
      <p:pic>
        <p:nvPicPr>
          <p:cNvPr id="19" name="Picture 18" descr="A grey rectangular object with a white background&#10;&#10;Description automatically generated">
            <a:extLst>
              <a:ext uri="{FF2B5EF4-FFF2-40B4-BE49-F238E27FC236}">
                <a16:creationId xmlns:a16="http://schemas.microsoft.com/office/drawing/2014/main" id="{1C854C0A-CFB6-3251-32F5-04351CDBAEDD}"/>
              </a:ext>
            </a:extLst>
          </p:cNvPr>
          <p:cNvPicPr>
            <a:picLocks noChangeAspect="1"/>
          </p:cNvPicPr>
          <p:nvPr/>
        </p:nvPicPr>
        <p:blipFill>
          <a:blip r:embed="rId5"/>
          <a:stretch>
            <a:fillRect/>
          </a:stretch>
        </p:blipFill>
        <p:spPr>
          <a:xfrm>
            <a:off x="8665582" y="1530966"/>
            <a:ext cx="1207108" cy="2261859"/>
          </a:xfrm>
          <a:prstGeom prst="rect">
            <a:avLst/>
          </a:prstGeom>
        </p:spPr>
      </p:pic>
      <p:grpSp>
        <p:nvGrpSpPr>
          <p:cNvPr id="22" name="Group 21">
            <a:extLst>
              <a:ext uri="{FF2B5EF4-FFF2-40B4-BE49-F238E27FC236}">
                <a16:creationId xmlns:a16="http://schemas.microsoft.com/office/drawing/2014/main" id="{389A2E65-68AF-9449-CF85-4D7B2B398FD6}"/>
              </a:ext>
            </a:extLst>
          </p:cNvPr>
          <p:cNvGrpSpPr/>
          <p:nvPr/>
        </p:nvGrpSpPr>
        <p:grpSpPr>
          <a:xfrm>
            <a:off x="10074534" y="1361930"/>
            <a:ext cx="1338852" cy="2491556"/>
            <a:chOff x="8678170" y="1667177"/>
            <a:chExt cx="1641815" cy="2794520"/>
          </a:xfrm>
        </p:grpSpPr>
        <p:pic>
          <p:nvPicPr>
            <p:cNvPr id="13" name="Picture 12">
              <a:extLst>
                <a:ext uri="{FF2B5EF4-FFF2-40B4-BE49-F238E27FC236}">
                  <a16:creationId xmlns:a16="http://schemas.microsoft.com/office/drawing/2014/main" id="{243E0367-D8D2-EDBB-BC1B-C8712C26F953}"/>
                </a:ext>
              </a:extLst>
            </p:cNvPr>
            <p:cNvPicPr>
              <a:picLocks noChangeAspect="1"/>
            </p:cNvPicPr>
            <p:nvPr/>
          </p:nvPicPr>
          <p:blipFill>
            <a:blip r:embed="rId6"/>
            <a:stretch>
              <a:fillRect/>
            </a:stretch>
          </p:blipFill>
          <p:spPr>
            <a:xfrm>
              <a:off x="8678170" y="1768662"/>
              <a:ext cx="1641815" cy="2693035"/>
            </a:xfrm>
            <a:prstGeom prst="rect">
              <a:avLst/>
            </a:prstGeom>
          </p:spPr>
        </p:pic>
        <p:sp>
          <p:nvSpPr>
            <p:cNvPr id="20" name="TextBox 19">
              <a:extLst>
                <a:ext uri="{FF2B5EF4-FFF2-40B4-BE49-F238E27FC236}">
                  <a16:creationId xmlns:a16="http://schemas.microsoft.com/office/drawing/2014/main" id="{42C99C60-04B2-6D0F-6908-CB4DC0F00F2C}"/>
                </a:ext>
              </a:extLst>
            </p:cNvPr>
            <p:cNvSpPr txBox="1"/>
            <p:nvPr/>
          </p:nvSpPr>
          <p:spPr>
            <a:xfrm>
              <a:off x="9376840" y="1667177"/>
              <a:ext cx="365862" cy="369332"/>
            </a:xfrm>
            <a:prstGeom prst="rect">
              <a:avLst/>
            </a:prstGeom>
            <a:noFill/>
          </p:spPr>
          <p:txBody>
            <a:bodyPr wrap="square" rtlCol="0">
              <a:spAutoFit/>
            </a:bodyPr>
            <a:lstStyle/>
            <a:p>
              <a:r>
                <a:rPr lang="en-US" i="1"/>
                <a:t>L</a:t>
              </a:r>
            </a:p>
          </p:txBody>
        </p:sp>
      </p:grpSp>
      <p:sp>
        <p:nvSpPr>
          <p:cNvPr id="23" name="TextBox 22">
            <a:extLst>
              <a:ext uri="{FF2B5EF4-FFF2-40B4-BE49-F238E27FC236}">
                <a16:creationId xmlns:a16="http://schemas.microsoft.com/office/drawing/2014/main" id="{FB1DDA26-14D9-A711-007A-5E162DA3651B}"/>
              </a:ext>
            </a:extLst>
          </p:cNvPr>
          <p:cNvSpPr txBox="1"/>
          <p:nvPr/>
        </p:nvSpPr>
        <p:spPr>
          <a:xfrm>
            <a:off x="15708923" y="14548338"/>
            <a:ext cx="65" cy="276999"/>
          </a:xfrm>
          <a:prstGeom prst="rect">
            <a:avLst/>
          </a:prstGeom>
          <a:noFill/>
        </p:spPr>
        <p:txBody>
          <a:bodyPr wrap="none" lIns="0" tIns="0" rIns="0" bIns="0" rtlCol="0">
            <a:spAutoFit/>
          </a:bodyPr>
          <a:lstStyle/>
          <a:p>
            <a:endParaRPr lang="en-US"/>
          </a:p>
        </p:txBody>
      </p:sp>
      <p:pic>
        <p:nvPicPr>
          <p:cNvPr id="4" name="Picture 3" descr="A drawing of a metal tube&#10;&#10;Description automatically generated">
            <a:extLst>
              <a:ext uri="{FF2B5EF4-FFF2-40B4-BE49-F238E27FC236}">
                <a16:creationId xmlns:a16="http://schemas.microsoft.com/office/drawing/2014/main" id="{ED310016-698D-B703-238E-F1B6A7E6656B}"/>
              </a:ext>
            </a:extLst>
          </p:cNvPr>
          <p:cNvPicPr>
            <a:picLocks noChangeAspect="1"/>
          </p:cNvPicPr>
          <p:nvPr/>
        </p:nvPicPr>
        <p:blipFill>
          <a:blip r:embed="rId7"/>
          <a:stretch>
            <a:fillRect/>
          </a:stretch>
        </p:blipFill>
        <p:spPr>
          <a:xfrm>
            <a:off x="6654220" y="1512888"/>
            <a:ext cx="778185" cy="2233780"/>
          </a:xfrm>
          <a:prstGeom prst="rect">
            <a:avLst/>
          </a:prstGeom>
        </p:spPr>
      </p:pic>
      <p:pic>
        <p:nvPicPr>
          <p:cNvPr id="6" name="Picture 5">
            <a:extLst>
              <a:ext uri="{FF2B5EF4-FFF2-40B4-BE49-F238E27FC236}">
                <a16:creationId xmlns:a16="http://schemas.microsoft.com/office/drawing/2014/main" id="{49617E21-96D1-BBD0-872A-5AB634454387}"/>
              </a:ext>
            </a:extLst>
          </p:cNvPr>
          <p:cNvPicPr>
            <a:picLocks noChangeAspect="1"/>
          </p:cNvPicPr>
          <p:nvPr/>
        </p:nvPicPr>
        <p:blipFill rotWithShape="1">
          <a:blip r:embed="rId8"/>
          <a:srcRect b="57732"/>
          <a:stretch/>
        </p:blipFill>
        <p:spPr>
          <a:xfrm>
            <a:off x="1321266" y="5466697"/>
            <a:ext cx="2952583" cy="385186"/>
          </a:xfrm>
          <a:prstGeom prst="rect">
            <a:avLst/>
          </a:prstGeom>
        </p:spPr>
      </p:pic>
      <p:sp>
        <p:nvSpPr>
          <p:cNvPr id="5" name="TextBox 4">
            <a:extLst>
              <a:ext uri="{FF2B5EF4-FFF2-40B4-BE49-F238E27FC236}">
                <a16:creationId xmlns:a16="http://schemas.microsoft.com/office/drawing/2014/main" id="{9AC9896F-2914-13D2-0334-421807C99C94}"/>
              </a:ext>
            </a:extLst>
          </p:cNvPr>
          <p:cNvSpPr txBox="1"/>
          <p:nvPr/>
        </p:nvSpPr>
        <p:spPr>
          <a:xfrm>
            <a:off x="6421550" y="3746668"/>
            <a:ext cx="1255222" cy="276999"/>
          </a:xfrm>
          <a:prstGeom prst="rect">
            <a:avLst/>
          </a:prstGeom>
          <a:noFill/>
        </p:spPr>
        <p:txBody>
          <a:bodyPr wrap="square" rtlCol="0">
            <a:spAutoFit/>
          </a:bodyPr>
          <a:lstStyle/>
          <a:p>
            <a:pPr algn="ctr"/>
            <a:r>
              <a:rPr lang="en-US" sz="1200">
                <a:solidFill>
                  <a:schemeClr val="accent2"/>
                </a:solidFill>
              </a:rPr>
              <a:t>V1: Spring</a:t>
            </a:r>
          </a:p>
        </p:txBody>
      </p:sp>
      <p:sp>
        <p:nvSpPr>
          <p:cNvPr id="7" name="Arrow: Right 6">
            <a:extLst>
              <a:ext uri="{FF2B5EF4-FFF2-40B4-BE49-F238E27FC236}">
                <a16:creationId xmlns:a16="http://schemas.microsoft.com/office/drawing/2014/main" id="{E74D8EE7-2C3F-B341-41F8-EA4AFC7772E4}"/>
              </a:ext>
            </a:extLst>
          </p:cNvPr>
          <p:cNvSpPr/>
          <p:nvPr/>
        </p:nvSpPr>
        <p:spPr>
          <a:xfrm>
            <a:off x="7676772" y="2353521"/>
            <a:ext cx="601415" cy="385760"/>
          </a:xfrm>
          <a:prstGeom prst="rightArrow">
            <a:avLst/>
          </a:prstGeom>
          <a:solidFill>
            <a:srgbClr val="FFC000"/>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99B8A79-5B44-D48B-AAFF-99E0AD309FCC}"/>
              </a:ext>
            </a:extLst>
          </p:cNvPr>
          <p:cNvSpPr txBox="1"/>
          <p:nvPr/>
        </p:nvSpPr>
        <p:spPr>
          <a:xfrm>
            <a:off x="9146763" y="3798555"/>
            <a:ext cx="1255222" cy="276999"/>
          </a:xfrm>
          <a:prstGeom prst="rect">
            <a:avLst/>
          </a:prstGeom>
          <a:noFill/>
        </p:spPr>
        <p:txBody>
          <a:bodyPr wrap="square" rtlCol="0">
            <a:spAutoFit/>
          </a:bodyPr>
          <a:lstStyle/>
          <a:p>
            <a:pPr algn="ctr"/>
            <a:r>
              <a:rPr lang="en-US" sz="1200">
                <a:solidFill>
                  <a:schemeClr val="accent2"/>
                </a:solidFill>
              </a:rPr>
              <a:t>V4: Cantilever</a:t>
            </a:r>
          </a:p>
        </p:txBody>
      </p:sp>
      <p:sp>
        <p:nvSpPr>
          <p:cNvPr id="9" name="TextBox 8">
            <a:extLst>
              <a:ext uri="{FF2B5EF4-FFF2-40B4-BE49-F238E27FC236}">
                <a16:creationId xmlns:a16="http://schemas.microsoft.com/office/drawing/2014/main" id="{B88129B6-74A4-B0F3-D602-B84A960859F6}"/>
              </a:ext>
            </a:extLst>
          </p:cNvPr>
          <p:cNvSpPr txBox="1"/>
          <p:nvPr/>
        </p:nvSpPr>
        <p:spPr>
          <a:xfrm>
            <a:off x="9774374" y="5299310"/>
            <a:ext cx="1255222" cy="276999"/>
          </a:xfrm>
          <a:prstGeom prst="rect">
            <a:avLst/>
          </a:prstGeom>
          <a:noFill/>
        </p:spPr>
        <p:txBody>
          <a:bodyPr wrap="square" rtlCol="0">
            <a:spAutoFit/>
          </a:bodyPr>
          <a:lstStyle/>
          <a:p>
            <a:pPr algn="ctr"/>
            <a:r>
              <a:rPr lang="en-US" sz="1200">
                <a:solidFill>
                  <a:schemeClr val="accent2"/>
                </a:solidFill>
              </a:rPr>
              <a:t>Contact area</a:t>
            </a:r>
          </a:p>
        </p:txBody>
      </p:sp>
      <p:sp>
        <p:nvSpPr>
          <p:cNvPr id="10" name="TextBox 9">
            <a:extLst>
              <a:ext uri="{FF2B5EF4-FFF2-40B4-BE49-F238E27FC236}">
                <a16:creationId xmlns:a16="http://schemas.microsoft.com/office/drawing/2014/main" id="{8D7AF877-8D26-7AD5-E284-453E0526819E}"/>
              </a:ext>
            </a:extLst>
          </p:cNvPr>
          <p:cNvSpPr txBox="1"/>
          <p:nvPr/>
        </p:nvSpPr>
        <p:spPr>
          <a:xfrm>
            <a:off x="1162404" y="5328198"/>
            <a:ext cx="1422232" cy="276999"/>
          </a:xfrm>
          <a:prstGeom prst="rect">
            <a:avLst/>
          </a:prstGeom>
          <a:noFill/>
        </p:spPr>
        <p:txBody>
          <a:bodyPr wrap="square" rtlCol="0">
            <a:spAutoFit/>
          </a:bodyPr>
          <a:lstStyle/>
          <a:p>
            <a:pPr algn="ctr"/>
            <a:r>
              <a:rPr lang="en-US" sz="1200">
                <a:solidFill>
                  <a:schemeClr val="accent2"/>
                </a:solidFill>
              </a:rPr>
              <a:t>Clamp weight only</a:t>
            </a:r>
          </a:p>
        </p:txBody>
      </p:sp>
      <p:sp>
        <p:nvSpPr>
          <p:cNvPr id="17" name="TextBox 16">
            <a:extLst>
              <a:ext uri="{FF2B5EF4-FFF2-40B4-BE49-F238E27FC236}">
                <a16:creationId xmlns:a16="http://schemas.microsoft.com/office/drawing/2014/main" id="{70E9F98F-71BA-A82A-5E96-E4D7D9E4AD26}"/>
              </a:ext>
            </a:extLst>
          </p:cNvPr>
          <p:cNvSpPr txBox="1"/>
          <p:nvPr/>
        </p:nvSpPr>
        <p:spPr>
          <a:xfrm>
            <a:off x="3068521" y="5338636"/>
            <a:ext cx="1422232" cy="276999"/>
          </a:xfrm>
          <a:prstGeom prst="rect">
            <a:avLst/>
          </a:prstGeom>
          <a:noFill/>
        </p:spPr>
        <p:txBody>
          <a:bodyPr wrap="square" rtlCol="0">
            <a:spAutoFit/>
          </a:bodyPr>
          <a:lstStyle/>
          <a:p>
            <a:pPr algn="ctr"/>
            <a:r>
              <a:rPr lang="en-US" sz="1200">
                <a:solidFill>
                  <a:schemeClr val="accent2"/>
                </a:solidFill>
              </a:rPr>
              <a:t>Max compression</a:t>
            </a:r>
          </a:p>
        </p:txBody>
      </p:sp>
    </p:spTree>
    <p:extLst>
      <p:ext uri="{BB962C8B-B14F-4D97-AF65-F5344CB8AC3E}">
        <p14:creationId xmlns:p14="http://schemas.microsoft.com/office/powerpoint/2010/main" val="371945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Design Challenges &amp; Solutions</a:t>
            </a:r>
            <a:endParaRPr lang="en-US"/>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Content Placeholder 2">
            <a:extLst>
              <a:ext uri="{FF2B5EF4-FFF2-40B4-BE49-F238E27FC236}">
                <a16:creationId xmlns:a16="http://schemas.microsoft.com/office/drawing/2014/main" id="{60303451-863B-8B59-05BD-7C8A15D48BC9}"/>
              </a:ext>
            </a:extLst>
          </p:cNvPr>
          <p:cNvSpPr txBox="1">
            <a:spLocks/>
          </p:cNvSpPr>
          <p:nvPr/>
        </p:nvSpPr>
        <p:spPr>
          <a:xfrm>
            <a:off x="696431" y="1512888"/>
            <a:ext cx="6020481" cy="437142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ea typeface="Calibri"/>
                <a:cs typeface="Calibri"/>
              </a:rPr>
              <a:t>Inclusive, user-friendly front-end</a:t>
            </a:r>
            <a:endParaRPr lang="en-US" sz="2200" b="1">
              <a:ea typeface="Calibri"/>
              <a:cs typeface="Calibri"/>
            </a:endParaRPr>
          </a:p>
          <a:p>
            <a:pPr lvl="1"/>
            <a:r>
              <a:rPr lang="en-US" sz="1800">
                <a:ea typeface="Calibri"/>
                <a:cs typeface="Calibri"/>
              </a:rPr>
              <a:t>Fully embedded, no interaction with controls and electrical components</a:t>
            </a:r>
          </a:p>
          <a:p>
            <a:r>
              <a:rPr lang="en-US" sz="2200">
                <a:ea typeface="Calibri"/>
                <a:cs typeface="Calibri"/>
              </a:rPr>
              <a:t>Solution: </a:t>
            </a:r>
            <a:r>
              <a:rPr lang="en-US" sz="2200" err="1">
                <a:ea typeface="Calibri"/>
                <a:cs typeface="Calibri"/>
              </a:rPr>
              <a:t>Next</a:t>
            </a:r>
            <a:r>
              <a:rPr lang="en-US" sz="2200">
                <a:ea typeface="Calibri"/>
                <a:cs typeface="Calibri"/>
              </a:rPr>
              <a:t>.js Web App with Python Backend writing to a SQLite Database</a:t>
            </a:r>
          </a:p>
          <a:p>
            <a:r>
              <a:rPr lang="en-US" sz="2200">
                <a:ea typeface="Calibri"/>
                <a:cs typeface="Calibri"/>
              </a:rPr>
              <a:t>Features include:</a:t>
            </a:r>
          </a:p>
          <a:p>
            <a:pPr lvl="1"/>
            <a:r>
              <a:rPr lang="en-US" sz="1600">
                <a:ea typeface="Calibri"/>
                <a:cs typeface="Calibri"/>
              </a:rPr>
              <a:t>Learning module about the </a:t>
            </a:r>
            <a:r>
              <a:rPr lang="en-US" sz="1600" err="1">
                <a:ea typeface="Calibri"/>
                <a:cs typeface="Calibri"/>
              </a:rPr>
              <a:t>Ångström</a:t>
            </a:r>
            <a:r>
              <a:rPr lang="en-US" sz="1600">
                <a:ea typeface="Calibri"/>
                <a:cs typeface="Calibri"/>
              </a:rPr>
              <a:t> method and the procedure of this test</a:t>
            </a:r>
          </a:p>
          <a:p>
            <a:pPr lvl="1"/>
            <a:r>
              <a:rPr lang="en-US" sz="1600">
                <a:ea typeface="Calibri"/>
                <a:cs typeface="Calibri"/>
              </a:rPr>
              <a:t>Real-time control of parameters mid-test based on live data</a:t>
            </a:r>
          </a:p>
          <a:p>
            <a:pPr lvl="1"/>
            <a:r>
              <a:rPr lang="en-US" sz="1600">
                <a:ea typeface="Calibri"/>
                <a:cs typeface="Calibri"/>
              </a:rPr>
              <a:t>Interactive post-test analysis of collected data</a:t>
            </a:r>
          </a:p>
        </p:txBody>
      </p:sp>
      <p:pic>
        <p:nvPicPr>
          <p:cNvPr id="23" name="Picture 22" descr="A diagram of a database&#10;&#10;Description automatically generated">
            <a:extLst>
              <a:ext uri="{FF2B5EF4-FFF2-40B4-BE49-F238E27FC236}">
                <a16:creationId xmlns:a16="http://schemas.microsoft.com/office/drawing/2014/main" id="{29123E0F-79ED-3AE0-F5B0-652630B25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0121" y="4770578"/>
            <a:ext cx="6788710" cy="1963152"/>
          </a:xfrm>
          <a:prstGeom prst="rect">
            <a:avLst/>
          </a:prstGeom>
        </p:spPr>
      </p:pic>
      <p:pic>
        <p:nvPicPr>
          <p:cNvPr id="25" name="Picture 24" descr="A screenshot of a web page&#10;&#10;Description automatically generated">
            <a:extLst>
              <a:ext uri="{FF2B5EF4-FFF2-40B4-BE49-F238E27FC236}">
                <a16:creationId xmlns:a16="http://schemas.microsoft.com/office/drawing/2014/main" id="{EF98A352-556D-0B52-8EC4-91FA306A3E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9901" y="1574301"/>
            <a:ext cx="4531772" cy="2944965"/>
          </a:xfrm>
          <a:prstGeom prst="rect">
            <a:avLst/>
          </a:prstGeom>
        </p:spPr>
      </p:pic>
    </p:spTree>
    <p:extLst>
      <p:ext uri="{BB962C8B-B14F-4D97-AF65-F5344CB8AC3E}">
        <p14:creationId xmlns:p14="http://schemas.microsoft.com/office/powerpoint/2010/main" val="3607771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Results</a:t>
            </a:r>
            <a:endParaRPr lang="en-US" strike="sngStrike"/>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Content Placeholder 2">
            <a:extLst>
              <a:ext uri="{FF2B5EF4-FFF2-40B4-BE49-F238E27FC236}">
                <a16:creationId xmlns:a16="http://schemas.microsoft.com/office/drawing/2014/main" id="{60303451-863B-8B59-05BD-7C8A15D48BC9}"/>
              </a:ext>
            </a:extLst>
          </p:cNvPr>
          <p:cNvSpPr txBox="1">
            <a:spLocks/>
          </p:cNvSpPr>
          <p:nvPr/>
        </p:nvSpPr>
        <p:spPr>
          <a:xfrm>
            <a:off x="696431" y="1512888"/>
            <a:ext cx="6106206" cy="437142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800">
              <a:cs typeface="Calibri"/>
            </a:endParaRPr>
          </a:p>
        </p:txBody>
      </p:sp>
      <p:sp>
        <p:nvSpPr>
          <p:cNvPr id="4" name="Content Placeholder 2">
            <a:extLst>
              <a:ext uri="{FF2B5EF4-FFF2-40B4-BE49-F238E27FC236}">
                <a16:creationId xmlns:a16="http://schemas.microsoft.com/office/drawing/2014/main" id="{A8D106B1-5781-9B14-51EC-F6E67CDB65B3}"/>
              </a:ext>
            </a:extLst>
          </p:cNvPr>
          <p:cNvSpPr txBox="1">
            <a:spLocks/>
          </p:cNvSpPr>
          <p:nvPr/>
        </p:nvSpPr>
        <p:spPr>
          <a:xfrm>
            <a:off x="696432" y="1650464"/>
            <a:ext cx="6106205" cy="47253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ea typeface="Calibri"/>
                <a:cs typeface="Calibri"/>
              </a:rPr>
              <a:t>Subsystem validation</a:t>
            </a:r>
          </a:p>
          <a:p>
            <a:pPr lvl="1"/>
            <a:r>
              <a:rPr lang="en-US" sz="1800">
                <a:ea typeface="Calibri"/>
                <a:cs typeface="Calibri"/>
              </a:rPr>
              <a:t>Thermocouples each maintain 0.14 N of constant force</a:t>
            </a:r>
          </a:p>
          <a:p>
            <a:pPr lvl="1"/>
            <a:r>
              <a:rPr lang="en-US" sz="1800">
                <a:ea typeface="Calibri"/>
                <a:cs typeface="Calibri"/>
              </a:rPr>
              <a:t>Heaters approximate sine wave temperature fluctuation</a:t>
            </a:r>
          </a:p>
          <a:p>
            <a:r>
              <a:rPr lang="en-US" sz="2200">
                <a:ea typeface="Calibri"/>
                <a:cs typeface="Calibri"/>
              </a:rPr>
              <a:t>4-hour test measured thermal conductivity of aluminum with </a:t>
            </a:r>
            <a:r>
              <a:rPr lang="en-US" sz="2200" b="1" u="sng">
                <a:ea typeface="Calibri"/>
                <a:cs typeface="Calibri"/>
              </a:rPr>
              <a:t>8.05%</a:t>
            </a:r>
            <a:r>
              <a:rPr lang="en-US" sz="2200">
                <a:ea typeface="Calibri"/>
                <a:cs typeface="Calibri"/>
              </a:rPr>
              <a:t> error</a:t>
            </a:r>
            <a:endParaRPr lang="en-US" sz="1600" b="1" u="sng">
              <a:ea typeface="Calibri"/>
              <a:cs typeface="Calibri"/>
            </a:endParaRPr>
          </a:p>
          <a:p>
            <a:r>
              <a:rPr lang="en-US" sz="2200">
                <a:ea typeface="Calibri"/>
                <a:cs typeface="Calibri"/>
              </a:rPr>
              <a:t>12-hour test measured thermal conductivity of zinc with </a:t>
            </a:r>
            <a:r>
              <a:rPr lang="en-US" sz="2200" b="1" u="sng">
                <a:ea typeface="Calibri"/>
                <a:cs typeface="Calibri"/>
              </a:rPr>
              <a:t>3.23%</a:t>
            </a:r>
            <a:r>
              <a:rPr lang="en-US" sz="2200">
                <a:ea typeface="Calibri"/>
                <a:cs typeface="Calibri"/>
              </a:rPr>
              <a:t> error</a:t>
            </a:r>
          </a:p>
          <a:p>
            <a:pPr lvl="1"/>
            <a:r>
              <a:rPr lang="en-US" sz="1800">
                <a:ea typeface="Calibri"/>
                <a:cs typeface="Calibri"/>
              </a:rPr>
              <a:t>Stronger results expected with vacuum pressure</a:t>
            </a:r>
          </a:p>
        </p:txBody>
      </p:sp>
      <p:pic>
        <p:nvPicPr>
          <p:cNvPr id="19" name="Picture 18" descr="A graph of a function&#10;&#10;Description automatically generated with medium confidence">
            <a:extLst>
              <a:ext uri="{FF2B5EF4-FFF2-40B4-BE49-F238E27FC236}">
                <a16:creationId xmlns:a16="http://schemas.microsoft.com/office/drawing/2014/main" id="{1DC32810-87DD-99D6-A2B3-62A4E5C31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887" y="4588270"/>
            <a:ext cx="3235732" cy="2005026"/>
          </a:xfrm>
          <a:prstGeom prst="rect">
            <a:avLst/>
          </a:prstGeom>
        </p:spPr>
      </p:pic>
      <p:grpSp>
        <p:nvGrpSpPr>
          <p:cNvPr id="9" name="Group 8">
            <a:extLst>
              <a:ext uri="{FF2B5EF4-FFF2-40B4-BE49-F238E27FC236}">
                <a16:creationId xmlns:a16="http://schemas.microsoft.com/office/drawing/2014/main" id="{5B556673-22D3-E275-8DC2-CC659A05C04B}"/>
              </a:ext>
            </a:extLst>
          </p:cNvPr>
          <p:cNvGrpSpPr/>
          <p:nvPr/>
        </p:nvGrpSpPr>
        <p:grpSpPr>
          <a:xfrm>
            <a:off x="4306238" y="4868041"/>
            <a:ext cx="2274803" cy="1871920"/>
            <a:chOff x="6717256" y="3107848"/>
            <a:chExt cx="2407549" cy="1995608"/>
          </a:xfrm>
        </p:grpSpPr>
        <p:sp>
          <p:nvSpPr>
            <p:cNvPr id="5" name="TextBox 4">
              <a:extLst>
                <a:ext uri="{FF2B5EF4-FFF2-40B4-BE49-F238E27FC236}">
                  <a16:creationId xmlns:a16="http://schemas.microsoft.com/office/drawing/2014/main" id="{0E33CF4E-B1AE-B237-73F8-6258B06B5E65}"/>
                </a:ext>
              </a:extLst>
            </p:cNvPr>
            <p:cNvSpPr txBox="1"/>
            <p:nvPr/>
          </p:nvSpPr>
          <p:spPr>
            <a:xfrm>
              <a:off x="8404534" y="4872624"/>
              <a:ext cx="720271" cy="230832"/>
            </a:xfrm>
            <a:prstGeom prst="rect">
              <a:avLst/>
            </a:prstGeom>
            <a:noFill/>
          </p:spPr>
          <p:txBody>
            <a:bodyPr wrap="square" rtlCol="0">
              <a:spAutoFit/>
            </a:bodyPr>
            <a:lstStyle/>
            <a:p>
              <a:pPr algn="ctr"/>
              <a:r>
                <a:rPr lang="en-US" sz="900"/>
                <a:t>Time (s)</a:t>
              </a:r>
            </a:p>
          </p:txBody>
        </p:sp>
        <p:sp>
          <p:nvSpPr>
            <p:cNvPr id="6" name="TextBox 5">
              <a:extLst>
                <a:ext uri="{FF2B5EF4-FFF2-40B4-BE49-F238E27FC236}">
                  <a16:creationId xmlns:a16="http://schemas.microsoft.com/office/drawing/2014/main" id="{79E1FA02-5819-8094-1DFB-A06BF43F94A6}"/>
                </a:ext>
              </a:extLst>
            </p:cNvPr>
            <p:cNvSpPr txBox="1"/>
            <p:nvPr/>
          </p:nvSpPr>
          <p:spPr>
            <a:xfrm>
              <a:off x="6717256" y="3107848"/>
              <a:ext cx="323165" cy="1515348"/>
            </a:xfrm>
            <a:prstGeom prst="rect">
              <a:avLst/>
            </a:prstGeom>
            <a:noFill/>
          </p:spPr>
          <p:txBody>
            <a:bodyPr vert="vert270" wrap="square" rtlCol="0">
              <a:spAutoFit/>
            </a:bodyPr>
            <a:lstStyle/>
            <a:p>
              <a:pPr algn="ctr"/>
              <a:r>
                <a:rPr lang="en-US" sz="900"/>
                <a:t>Temperature Fluctuation (°C)</a:t>
              </a:r>
            </a:p>
          </p:txBody>
        </p:sp>
      </p:grpSp>
      <p:sp>
        <p:nvSpPr>
          <p:cNvPr id="8" name="Arrow: Down 7">
            <a:extLst>
              <a:ext uri="{FF2B5EF4-FFF2-40B4-BE49-F238E27FC236}">
                <a16:creationId xmlns:a16="http://schemas.microsoft.com/office/drawing/2014/main" id="{BA761A86-CCE7-35FA-20E6-28A2A4863A22}"/>
              </a:ext>
            </a:extLst>
          </p:cNvPr>
          <p:cNvSpPr/>
          <p:nvPr/>
        </p:nvSpPr>
        <p:spPr>
          <a:xfrm rot="16200000">
            <a:off x="3732591" y="5485486"/>
            <a:ext cx="492406" cy="461186"/>
          </a:xfrm>
          <a:prstGeom prst="downArrow">
            <a:avLst/>
          </a:prstGeom>
          <a:solidFill>
            <a:schemeClr val="accent2">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13F730-FB0C-B6A0-6369-E041FFFCC0D1}"/>
              </a:ext>
            </a:extLst>
          </p:cNvPr>
          <p:cNvSpPr/>
          <p:nvPr/>
        </p:nvSpPr>
        <p:spPr>
          <a:xfrm>
            <a:off x="7377669" y="756444"/>
            <a:ext cx="4117899" cy="10102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hart 14">
            <a:extLst>
              <a:ext uri="{FF2B5EF4-FFF2-40B4-BE49-F238E27FC236}">
                <a16:creationId xmlns:a16="http://schemas.microsoft.com/office/drawing/2014/main" id="{28C2DE59-658B-BBB6-FC20-002BF08346F1}"/>
              </a:ext>
            </a:extLst>
          </p:cNvPr>
          <p:cNvGraphicFramePr>
            <a:graphicFrameLocks/>
          </p:cNvGraphicFramePr>
          <p:nvPr>
            <p:extLst>
              <p:ext uri="{D42A27DB-BD31-4B8C-83A1-F6EECF244321}">
                <p14:modId xmlns:p14="http://schemas.microsoft.com/office/powerpoint/2010/main" val="894375095"/>
              </p:ext>
            </p:extLst>
          </p:nvPr>
        </p:nvGraphicFramePr>
        <p:xfrm>
          <a:off x="7703431" y="864625"/>
          <a:ext cx="4099560" cy="4474846"/>
        </p:xfrm>
        <a:graphic>
          <a:graphicData uri="http://schemas.openxmlformats.org/drawingml/2006/chart">
            <c:chart xmlns:c="http://schemas.openxmlformats.org/drawingml/2006/chart" xmlns:r="http://schemas.openxmlformats.org/officeDocument/2006/relationships" r:id="rId4"/>
          </a:graphicData>
        </a:graphic>
      </p:graphicFrame>
      <p:pic>
        <p:nvPicPr>
          <p:cNvPr id="13" name="Picture 12">
            <a:extLst>
              <a:ext uri="{FF2B5EF4-FFF2-40B4-BE49-F238E27FC236}">
                <a16:creationId xmlns:a16="http://schemas.microsoft.com/office/drawing/2014/main" id="{CA86F69F-7E75-6F71-1E3A-E325EF6929B1}"/>
              </a:ext>
            </a:extLst>
          </p:cNvPr>
          <p:cNvPicPr>
            <a:picLocks noChangeAspect="1"/>
          </p:cNvPicPr>
          <p:nvPr/>
        </p:nvPicPr>
        <p:blipFill>
          <a:blip r:embed="rId5"/>
          <a:stretch>
            <a:fillRect/>
          </a:stretch>
        </p:blipFill>
        <p:spPr>
          <a:xfrm>
            <a:off x="626009" y="4645620"/>
            <a:ext cx="2963210" cy="1889802"/>
          </a:xfrm>
          <a:prstGeom prst="rect">
            <a:avLst/>
          </a:prstGeom>
        </p:spPr>
      </p:pic>
    </p:spTree>
    <p:extLst>
      <p:ext uri="{BB962C8B-B14F-4D97-AF65-F5344CB8AC3E}">
        <p14:creationId xmlns:p14="http://schemas.microsoft.com/office/powerpoint/2010/main" val="701916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01CBF-E5DA-F419-DBEB-D9B0F13FE907}"/>
              </a:ext>
            </a:extLst>
          </p:cNvPr>
          <p:cNvSpPr>
            <a:spLocks noGrp="1"/>
          </p:cNvSpPr>
          <p:nvPr>
            <p:ph type="title"/>
          </p:nvPr>
        </p:nvSpPr>
        <p:spPr>
          <a:xfrm>
            <a:off x="841248" y="251312"/>
            <a:ext cx="10506456" cy="1010264"/>
          </a:xfrm>
        </p:spPr>
        <p:txBody>
          <a:bodyPr anchor="ctr">
            <a:normAutofit/>
          </a:bodyPr>
          <a:lstStyle/>
          <a:p>
            <a:r>
              <a:rPr lang="en-US">
                <a:cs typeface="Calibri Light"/>
              </a:rPr>
              <a:t>Exit Strategy</a:t>
            </a:r>
            <a:endParaRPr lang="en-US" strike="sngStrike"/>
          </a:p>
        </p:txBody>
      </p:sp>
      <p:sp>
        <p:nvSpPr>
          <p:cNvPr id="14" name="Rectangle 13">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Content Placeholder 2">
            <a:extLst>
              <a:ext uri="{FF2B5EF4-FFF2-40B4-BE49-F238E27FC236}">
                <a16:creationId xmlns:a16="http://schemas.microsoft.com/office/drawing/2014/main" id="{60303451-863B-8B59-05BD-7C8A15D48BC9}"/>
              </a:ext>
            </a:extLst>
          </p:cNvPr>
          <p:cNvSpPr txBox="1">
            <a:spLocks/>
          </p:cNvSpPr>
          <p:nvPr/>
        </p:nvSpPr>
        <p:spPr>
          <a:xfrm>
            <a:off x="696431" y="1512888"/>
            <a:ext cx="6106206" cy="437142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800">
              <a:cs typeface="Calibri"/>
            </a:endParaRPr>
          </a:p>
        </p:txBody>
      </p:sp>
      <p:sp>
        <p:nvSpPr>
          <p:cNvPr id="10" name="Content Placeholder 2">
            <a:extLst>
              <a:ext uri="{FF2B5EF4-FFF2-40B4-BE49-F238E27FC236}">
                <a16:creationId xmlns:a16="http://schemas.microsoft.com/office/drawing/2014/main" id="{5C24C1AB-637F-A813-3520-E42A9FC627AF}"/>
              </a:ext>
            </a:extLst>
          </p:cNvPr>
          <p:cNvSpPr>
            <a:spLocks noGrp="1"/>
          </p:cNvSpPr>
          <p:nvPr>
            <p:ph idx="1"/>
          </p:nvPr>
        </p:nvSpPr>
        <p:spPr>
          <a:xfrm>
            <a:off x="696431" y="1650464"/>
            <a:ext cx="6640286" cy="4996789"/>
          </a:xfrm>
        </p:spPr>
        <p:txBody>
          <a:bodyPr>
            <a:normAutofit/>
          </a:bodyPr>
          <a:lstStyle/>
          <a:p>
            <a:r>
              <a:rPr lang="en-US"/>
              <a:t>We have demonstrated the viability of the </a:t>
            </a:r>
            <a:r>
              <a:rPr lang="en-US" sz="2800" err="1">
                <a:cs typeface="Calibri"/>
              </a:rPr>
              <a:t>Ångström</a:t>
            </a:r>
            <a:r>
              <a:rPr lang="en-US" sz="2800">
                <a:cs typeface="Calibri"/>
              </a:rPr>
              <a:t> method in our design</a:t>
            </a:r>
          </a:p>
          <a:p>
            <a:pPr marL="0" indent="0" algn="ctr">
              <a:buNone/>
            </a:pPr>
            <a:r>
              <a:rPr lang="en-US" sz="2800">
                <a:cs typeface="Calibri"/>
              </a:rPr>
              <a:t>But…</a:t>
            </a:r>
          </a:p>
          <a:p>
            <a:r>
              <a:rPr lang="en-US">
                <a:cs typeface="Calibri"/>
              </a:rPr>
              <a:t>Our prototype is not the final step</a:t>
            </a:r>
          </a:p>
          <a:p>
            <a:pPr lvl="1"/>
            <a:r>
              <a:rPr lang="en-US">
                <a:cs typeface="Calibri"/>
              </a:rPr>
              <a:t>Improve maintaining of vacuum</a:t>
            </a:r>
          </a:p>
          <a:p>
            <a:pPr lvl="1"/>
            <a:r>
              <a:rPr lang="en-US">
                <a:cs typeface="Calibri"/>
              </a:rPr>
              <a:t>Discover optimal test parameters</a:t>
            </a:r>
          </a:p>
          <a:p>
            <a:r>
              <a:rPr lang="en-US">
                <a:cs typeface="Calibri"/>
              </a:rPr>
              <a:t>Handoff to the DAPS Lab at Northeastern</a:t>
            </a:r>
          </a:p>
          <a:p>
            <a:pPr lvl="1"/>
            <a:r>
              <a:rPr lang="en-US">
                <a:cs typeface="Calibri"/>
              </a:rPr>
              <a:t>Will test thin-film polymer samples</a:t>
            </a:r>
          </a:p>
          <a:p>
            <a:pPr lvl="1"/>
            <a:r>
              <a:rPr lang="en-US">
                <a:cs typeface="Calibri"/>
              </a:rPr>
              <a:t>Optimize use of the device</a:t>
            </a:r>
          </a:p>
          <a:p>
            <a:pPr lvl="1"/>
            <a:r>
              <a:rPr lang="en-US">
                <a:cs typeface="Calibri"/>
              </a:rPr>
              <a:t>Publish research paper on optimal parameters</a:t>
            </a:r>
          </a:p>
          <a:p>
            <a:pPr lvl="1"/>
            <a:endParaRPr lang="en-US">
              <a:cs typeface="Calibri"/>
            </a:endParaRPr>
          </a:p>
        </p:txBody>
      </p:sp>
      <p:pic>
        <p:nvPicPr>
          <p:cNvPr id="13" name="Picture 2">
            <a:extLst>
              <a:ext uri="{FF2B5EF4-FFF2-40B4-BE49-F238E27FC236}">
                <a16:creationId xmlns:a16="http://schemas.microsoft.com/office/drawing/2014/main" id="{32F8BB8D-E5D8-9836-6511-E9FDF3E38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9299" y="2781678"/>
            <a:ext cx="3568405" cy="1346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434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861D84-9E17-4055-FAFE-EA3BBC0E5A1F}"/>
              </a:ext>
            </a:extLst>
          </p:cNvPr>
          <p:cNvSpPr txBox="1">
            <a:spLocks/>
          </p:cNvSpPr>
          <p:nvPr/>
        </p:nvSpPr>
        <p:spPr>
          <a:xfrm>
            <a:off x="-682" y="864"/>
            <a:ext cx="12195645" cy="706531"/>
          </a:xfrm>
          <a:prstGeom prst="rect">
            <a:avLst/>
          </a:prstGeom>
          <a:solidFill>
            <a:srgbClr val="ED7D31"/>
          </a:solidFill>
          <a:ln w="28575">
            <a:noFill/>
          </a:ln>
        </p:spPr>
        <p:txBody>
          <a:bodyPr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cs typeface="Calibri Light"/>
              </a:rPr>
              <a:t>Future Work</a:t>
            </a:r>
            <a:endParaRPr lang="en-US">
              <a:solidFill>
                <a:schemeClr val="bg1"/>
              </a:solidFill>
              <a:ea typeface="Calibri Light" panose="020F0302020204030204"/>
              <a:cs typeface="Calibri Light"/>
            </a:endParaRPr>
          </a:p>
        </p:txBody>
      </p:sp>
      <p:cxnSp>
        <p:nvCxnSpPr>
          <p:cNvPr id="7" name="Straight Connector 6">
            <a:extLst>
              <a:ext uri="{FF2B5EF4-FFF2-40B4-BE49-F238E27FC236}">
                <a16:creationId xmlns:a16="http://schemas.microsoft.com/office/drawing/2014/main" id="{B7A69DF3-A5A5-E03B-1CC5-91C8F404A57E}"/>
              </a:ext>
            </a:extLst>
          </p:cNvPr>
          <p:cNvCxnSpPr/>
          <p:nvPr/>
        </p:nvCxnSpPr>
        <p:spPr>
          <a:xfrm>
            <a:off x="4027714" y="1578431"/>
            <a:ext cx="0" cy="4071257"/>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0B758160-17C7-7DA1-B0CC-93F514EEE0C0}"/>
              </a:ext>
            </a:extLst>
          </p:cNvPr>
          <p:cNvCxnSpPr/>
          <p:nvPr/>
        </p:nvCxnSpPr>
        <p:spPr>
          <a:xfrm>
            <a:off x="8120745" y="1578431"/>
            <a:ext cx="0" cy="4071257"/>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9" name="Picture 8" descr="A close-up of a mechanical device&#10;&#10;Description automatically generated">
            <a:extLst>
              <a:ext uri="{FF2B5EF4-FFF2-40B4-BE49-F238E27FC236}">
                <a16:creationId xmlns:a16="http://schemas.microsoft.com/office/drawing/2014/main" id="{CB9C6497-94B8-A4DD-DCC4-A5B21A133BBA}"/>
              </a:ext>
            </a:extLst>
          </p:cNvPr>
          <p:cNvPicPr>
            <a:picLocks noChangeAspect="1"/>
          </p:cNvPicPr>
          <p:nvPr/>
        </p:nvPicPr>
        <p:blipFill rotWithShape="1">
          <a:blip r:embed="rId3"/>
          <a:srcRect t="31059" b="204"/>
          <a:stretch/>
        </p:blipFill>
        <p:spPr>
          <a:xfrm>
            <a:off x="4426584" y="3309252"/>
            <a:ext cx="3338830" cy="2188031"/>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18B7DE4D-8829-7D16-9BB3-05006F587F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216" y="2786740"/>
            <a:ext cx="2569966" cy="3233057"/>
          </a:xfrm>
          <a:prstGeom prst="rect">
            <a:avLst/>
          </a:prstGeom>
        </p:spPr>
      </p:pic>
      <p:sp>
        <p:nvSpPr>
          <p:cNvPr id="13" name="TextBox 12">
            <a:extLst>
              <a:ext uri="{FF2B5EF4-FFF2-40B4-BE49-F238E27FC236}">
                <a16:creationId xmlns:a16="http://schemas.microsoft.com/office/drawing/2014/main" id="{0FAE5CF9-72A9-A2C0-05D8-961EF8D9F10B}"/>
              </a:ext>
            </a:extLst>
          </p:cNvPr>
          <p:cNvSpPr txBox="1"/>
          <p:nvPr/>
        </p:nvSpPr>
        <p:spPr>
          <a:xfrm>
            <a:off x="568560" y="1307073"/>
            <a:ext cx="2825277" cy="1015663"/>
          </a:xfrm>
          <a:prstGeom prst="rect">
            <a:avLst/>
          </a:prstGeom>
          <a:noFill/>
        </p:spPr>
        <p:txBody>
          <a:bodyPr wrap="square" rtlCol="0">
            <a:spAutoFit/>
          </a:bodyPr>
          <a:lstStyle/>
          <a:p>
            <a:pPr algn="ctr"/>
            <a:r>
              <a:rPr lang="en-US" sz="2000">
                <a:ea typeface="Calibri"/>
                <a:cs typeface="Calibri"/>
              </a:rPr>
              <a:t>Publish integrated codebase as public repository on GitHub</a:t>
            </a:r>
          </a:p>
        </p:txBody>
      </p:sp>
      <p:sp>
        <p:nvSpPr>
          <p:cNvPr id="14" name="TextBox 13">
            <a:extLst>
              <a:ext uri="{FF2B5EF4-FFF2-40B4-BE49-F238E27FC236}">
                <a16:creationId xmlns:a16="http://schemas.microsoft.com/office/drawing/2014/main" id="{7F2A2A9D-726E-6C63-8483-AECF235E6954}"/>
              </a:ext>
            </a:extLst>
          </p:cNvPr>
          <p:cNvSpPr txBox="1"/>
          <p:nvPr/>
        </p:nvSpPr>
        <p:spPr>
          <a:xfrm>
            <a:off x="4469839" y="1307073"/>
            <a:ext cx="3252319" cy="1323439"/>
          </a:xfrm>
          <a:prstGeom prst="rect">
            <a:avLst/>
          </a:prstGeom>
          <a:noFill/>
        </p:spPr>
        <p:txBody>
          <a:bodyPr wrap="square" rtlCol="0">
            <a:spAutoFit/>
          </a:bodyPr>
          <a:lstStyle/>
          <a:p>
            <a:pPr algn="ctr"/>
            <a:r>
              <a:rPr lang="en-US" sz="2000">
                <a:ea typeface="Calibri"/>
                <a:cs typeface="Calibri"/>
              </a:rPr>
              <a:t>Work with DAPS Lab to produce technical publication that disseminates design to the academic world</a:t>
            </a:r>
          </a:p>
        </p:txBody>
      </p:sp>
      <p:sp>
        <p:nvSpPr>
          <p:cNvPr id="15" name="TextBox 14">
            <a:extLst>
              <a:ext uri="{FF2B5EF4-FFF2-40B4-BE49-F238E27FC236}">
                <a16:creationId xmlns:a16="http://schemas.microsoft.com/office/drawing/2014/main" id="{7F994B49-085B-6043-7C7F-36F16C822739}"/>
              </a:ext>
            </a:extLst>
          </p:cNvPr>
          <p:cNvSpPr txBox="1"/>
          <p:nvPr/>
        </p:nvSpPr>
        <p:spPr>
          <a:xfrm>
            <a:off x="8776391" y="1307073"/>
            <a:ext cx="2825277" cy="1015663"/>
          </a:xfrm>
          <a:prstGeom prst="rect">
            <a:avLst/>
          </a:prstGeom>
          <a:noFill/>
        </p:spPr>
        <p:txBody>
          <a:bodyPr wrap="square" rtlCol="0">
            <a:spAutoFit/>
          </a:bodyPr>
          <a:lstStyle/>
          <a:p>
            <a:pPr algn="ctr"/>
            <a:r>
              <a:rPr lang="en-US" sz="2000">
                <a:ea typeface="Calibri"/>
                <a:cs typeface="Calibri"/>
              </a:rPr>
              <a:t>Host version of website to educate people on the </a:t>
            </a:r>
            <a:r>
              <a:rPr lang="en-US" sz="2000" err="1">
                <a:ea typeface="Calibri"/>
                <a:cs typeface="Calibri"/>
              </a:rPr>
              <a:t>Ångström</a:t>
            </a:r>
            <a:r>
              <a:rPr lang="en-US" sz="2000">
                <a:ea typeface="Calibri"/>
                <a:cs typeface="Calibri"/>
              </a:rPr>
              <a:t> method</a:t>
            </a:r>
          </a:p>
        </p:txBody>
      </p:sp>
      <p:pic>
        <p:nvPicPr>
          <p:cNvPr id="5" name="Picture 4" descr="A screenshot of a computer&#10;&#10;Description automatically generated">
            <a:extLst>
              <a:ext uri="{FF2B5EF4-FFF2-40B4-BE49-F238E27FC236}">
                <a16:creationId xmlns:a16="http://schemas.microsoft.com/office/drawing/2014/main" id="{62E83FE0-6DA2-5F7C-8777-3B2C83DB5804}"/>
              </a:ext>
            </a:extLst>
          </p:cNvPr>
          <p:cNvPicPr>
            <a:picLocks noChangeAspect="1"/>
          </p:cNvPicPr>
          <p:nvPr/>
        </p:nvPicPr>
        <p:blipFill>
          <a:blip r:embed="rId5"/>
          <a:stretch>
            <a:fillRect/>
          </a:stretch>
        </p:blipFill>
        <p:spPr>
          <a:xfrm>
            <a:off x="8444537" y="2922414"/>
            <a:ext cx="3488984" cy="2953493"/>
          </a:xfrm>
          <a:prstGeom prst="rect">
            <a:avLst/>
          </a:prstGeom>
        </p:spPr>
      </p:pic>
    </p:spTree>
    <p:extLst>
      <p:ext uri="{BB962C8B-B14F-4D97-AF65-F5344CB8AC3E}">
        <p14:creationId xmlns:p14="http://schemas.microsoft.com/office/powerpoint/2010/main" val="263485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152574-B7C6-D57D-A05E-45F506DC4992}"/>
              </a:ext>
            </a:extLst>
          </p:cNvPr>
          <p:cNvSpPr/>
          <p:nvPr/>
        </p:nvSpPr>
        <p:spPr>
          <a:xfrm>
            <a:off x="-147145" y="-147145"/>
            <a:ext cx="12454759" cy="727315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E4B88-A222-1D37-5B7F-9067C505806C}"/>
              </a:ext>
            </a:extLst>
          </p:cNvPr>
          <p:cNvSpPr>
            <a:spLocks noGrp="1"/>
          </p:cNvSpPr>
          <p:nvPr>
            <p:ph type="title"/>
          </p:nvPr>
        </p:nvSpPr>
        <p:spPr>
          <a:xfrm>
            <a:off x="838200" y="2766218"/>
            <a:ext cx="10515600" cy="1325563"/>
          </a:xfrm>
        </p:spPr>
        <p:txBody>
          <a:bodyPr>
            <a:normAutofit/>
          </a:bodyPr>
          <a:lstStyle/>
          <a:p>
            <a:pPr algn="ctr"/>
            <a:r>
              <a:rPr lang="en-US" sz="6000" b="1">
                <a:solidFill>
                  <a:schemeClr val="bg1"/>
                </a:solidFill>
              </a:rPr>
              <a:t>Thank you!</a:t>
            </a:r>
          </a:p>
        </p:txBody>
      </p:sp>
    </p:spTree>
    <p:extLst>
      <p:ext uri="{BB962C8B-B14F-4D97-AF65-F5344CB8AC3E}">
        <p14:creationId xmlns:p14="http://schemas.microsoft.com/office/powerpoint/2010/main" val="2094141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CFAB75121B7144889C86F375F2AA7B" ma:contentTypeVersion="14" ma:contentTypeDescription="Create a new document." ma:contentTypeScope="" ma:versionID="405541073cb78e8e630a4fd9ecedfb9a">
  <xsd:schema xmlns:xsd="http://www.w3.org/2001/XMLSchema" xmlns:xs="http://www.w3.org/2001/XMLSchema" xmlns:p="http://schemas.microsoft.com/office/2006/metadata/properties" xmlns:ns2="c1473503-c712-4103-ad1e-53528cba1c0c" xmlns:ns3="6e296b38-8955-45d9-aa47-497cafe17026" targetNamespace="http://schemas.microsoft.com/office/2006/metadata/properties" ma:root="true" ma:fieldsID="1814ebf292a8f0398058c0a3614555d5" ns2:_="" ns3:_="">
    <xsd:import namespace="c1473503-c712-4103-ad1e-53528cba1c0c"/>
    <xsd:import namespace="6e296b38-8955-45d9-aa47-497cafe17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473503-c712-4103-ad1e-53528cba1c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9a8f194-becd-4f93-a34b-b9b3045b7873"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296b38-8955-45d9-aa47-497cafe1702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f3d5ee3-5df4-47db-9b30-768e0bbce00f}" ma:internalName="TaxCatchAll" ma:showField="CatchAllData" ma:web="6e296b38-8955-45d9-aa47-497cafe17026">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e296b38-8955-45d9-aa47-497cafe17026" xsi:nil="true"/>
    <lcf76f155ced4ddcb4097134ff3c332f xmlns="c1473503-c712-4103-ad1e-53528cba1c0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FF7F68F-03D0-40BA-A71A-570768BB2763}">
  <ds:schemaRefs>
    <ds:schemaRef ds:uri="6e296b38-8955-45d9-aa47-497cafe17026"/>
    <ds:schemaRef ds:uri="c1473503-c712-4103-ad1e-53528cba1c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FC461E2-0904-4790-9004-32DD09967E3E}">
  <ds:schemaRefs>
    <ds:schemaRef ds:uri="http://schemas.microsoft.com/sharepoint/v3/contenttype/forms"/>
  </ds:schemaRefs>
</ds:datastoreItem>
</file>

<file path=customXml/itemProps3.xml><?xml version="1.0" encoding="utf-8"?>
<ds:datastoreItem xmlns:ds="http://schemas.openxmlformats.org/officeDocument/2006/customXml" ds:itemID="{96A9ADC9-72B6-4E8A-A23F-D53FF6BD50C2}">
  <ds:schemaRefs>
    <ds:schemaRef ds:uri="6e296b38-8955-45d9-aa47-497cafe17026"/>
    <ds:schemaRef ds:uri="c1473503-c712-4103-ad1e-53528cba1c0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1020</Words>
  <Application>Microsoft Macintosh PowerPoint</Application>
  <PresentationFormat>Widescreen</PresentationFormat>
  <Paragraphs>130</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Cambria Math</vt:lpstr>
      <vt:lpstr>Times New Roman</vt:lpstr>
      <vt:lpstr>Office Theme</vt:lpstr>
      <vt:lpstr>Democratizing In-Plane Thermal Conductivity</vt:lpstr>
      <vt:lpstr> Problem Statement</vt:lpstr>
      <vt:lpstr>PowerPoint Presentation</vt:lpstr>
      <vt:lpstr>The Ångström Method</vt:lpstr>
      <vt:lpstr>Prior Work</vt:lpstr>
      <vt:lpstr>PowerPoint Presentation</vt:lpstr>
      <vt:lpstr>Design Challenges &amp; Solutions</vt:lpstr>
      <vt:lpstr>Design Challenges &amp; Solutions</vt:lpstr>
      <vt:lpstr>Design Challenges &amp; Solutions</vt:lpstr>
      <vt:lpstr>Results</vt:lpstr>
      <vt:lpstr>Exit Strategy</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Charles Schatmeyer</cp:lastModifiedBy>
  <cp:revision>1</cp:revision>
  <dcterms:created xsi:type="dcterms:W3CDTF">2023-07-21T15:19:40Z</dcterms:created>
  <dcterms:modified xsi:type="dcterms:W3CDTF">2023-12-18T20:23:20Z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0x0101008ECFAB75121B7144889C86F375F2AA7B</vt:lpwstr>
  </property>
  <property fmtid="{D5CDD505-2E9C-101B-9397-08002B2CF9AE}" pid="3" name="MediaServiceImageTags">
    <vt:lpwstr/>
  </property>
</Properties>
</file>